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5" r:id="rId5"/>
    <p:sldId id="266" r:id="rId6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54748-9212-4228-A230-4D8D72360D25}" v="89" dt="2021-05-14T12:36:52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Albury" userId="524eeffec6a06532" providerId="LiveId" clId="{E2E54748-9212-4228-A230-4D8D72360D25}"/>
    <pc:docChg chg="custSel addSld modSld">
      <pc:chgData name="Adam Albury" userId="524eeffec6a06532" providerId="LiveId" clId="{E2E54748-9212-4228-A230-4D8D72360D25}" dt="2021-05-14T12:37:07.784" v="222" actId="1076"/>
      <pc:docMkLst>
        <pc:docMk/>
      </pc:docMkLst>
      <pc:sldChg chg="addSp delSp modSp mod">
        <pc:chgData name="Adam Albury" userId="524eeffec6a06532" providerId="LiveId" clId="{E2E54748-9212-4228-A230-4D8D72360D25}" dt="2021-05-14T11:36:04.566" v="126" actId="14100"/>
        <pc:sldMkLst>
          <pc:docMk/>
          <pc:sldMk cId="1991513051" sldId="256"/>
        </pc:sldMkLst>
        <pc:spChg chg="mod">
          <ac:chgData name="Adam Albury" userId="524eeffec6a06532" providerId="LiveId" clId="{E2E54748-9212-4228-A230-4D8D72360D25}" dt="2021-05-13T13:26:57.666" v="25" actId="1076"/>
          <ac:spMkLst>
            <pc:docMk/>
            <pc:sldMk cId="1991513051" sldId="256"/>
            <ac:spMk id="7" creationId="{3615F964-47B1-4B82-8A54-6D1E6E4642DE}"/>
          </ac:spMkLst>
        </pc:spChg>
        <pc:spChg chg="mod">
          <ac:chgData name="Adam Albury" userId="524eeffec6a06532" providerId="LiveId" clId="{E2E54748-9212-4228-A230-4D8D72360D25}" dt="2021-05-13T13:26:48.550" v="21" actId="1076"/>
          <ac:spMkLst>
            <pc:docMk/>
            <pc:sldMk cId="1991513051" sldId="256"/>
            <ac:spMk id="9" creationId="{01C70B9B-BD07-4116-A022-94FBE2B54F1D}"/>
          </ac:spMkLst>
        </pc:spChg>
        <pc:spChg chg="add mod">
          <ac:chgData name="Adam Albury" userId="524eeffec6a06532" providerId="LiveId" clId="{E2E54748-9212-4228-A230-4D8D72360D25}" dt="2021-05-13T13:27:48.868" v="26" actId="1076"/>
          <ac:spMkLst>
            <pc:docMk/>
            <pc:sldMk cId="1991513051" sldId="256"/>
            <ac:spMk id="11" creationId="{405F7B1B-D02B-4B38-A744-9B2D4ECC9C5B}"/>
          </ac:spMkLst>
        </pc:spChg>
        <pc:spChg chg="add mod">
          <ac:chgData name="Adam Albury" userId="524eeffec6a06532" providerId="LiveId" clId="{E2E54748-9212-4228-A230-4D8D72360D25}" dt="2021-05-13T13:26:38.225" v="17" actId="1076"/>
          <ac:spMkLst>
            <pc:docMk/>
            <pc:sldMk cId="1991513051" sldId="256"/>
            <ac:spMk id="13" creationId="{A20A7DE7-292D-41C4-A34A-8352AF9FB1D9}"/>
          </ac:spMkLst>
        </pc:spChg>
        <pc:spChg chg="add mod">
          <ac:chgData name="Adam Albury" userId="524eeffec6a06532" providerId="LiveId" clId="{E2E54748-9212-4228-A230-4D8D72360D25}" dt="2021-05-13T13:39:42.979" v="31" actId="1076"/>
          <ac:spMkLst>
            <pc:docMk/>
            <pc:sldMk cId="1991513051" sldId="256"/>
            <ac:spMk id="15" creationId="{A0D588CF-19FD-4A68-A19C-3A4E6F622668}"/>
          </ac:spMkLst>
        </pc:spChg>
        <pc:spChg chg="add mod">
          <ac:chgData name="Adam Albury" userId="524eeffec6a06532" providerId="LiveId" clId="{E2E54748-9212-4228-A230-4D8D72360D25}" dt="2021-05-13T13:42:34.171" v="36" actId="1076"/>
          <ac:spMkLst>
            <pc:docMk/>
            <pc:sldMk cId="1991513051" sldId="256"/>
            <ac:spMk id="17" creationId="{5EE025F0-5F9F-4B12-A694-67A89350B77F}"/>
          </ac:spMkLst>
        </pc:spChg>
        <pc:spChg chg="add mod">
          <ac:chgData name="Adam Albury" userId="524eeffec6a06532" providerId="LiveId" clId="{E2E54748-9212-4228-A230-4D8D72360D25}" dt="2021-05-13T14:00:25.539" v="64" actId="1076"/>
          <ac:spMkLst>
            <pc:docMk/>
            <pc:sldMk cId="1991513051" sldId="256"/>
            <ac:spMk id="25" creationId="{FE553BF9-0465-408E-BE68-965A958A42D9}"/>
          </ac:spMkLst>
        </pc:spChg>
        <pc:picChg chg="add mod">
          <ac:chgData name="Adam Albury" userId="524eeffec6a06532" providerId="LiveId" clId="{E2E54748-9212-4228-A230-4D8D72360D25}" dt="2021-05-13T13:34:40.425" v="29" actId="1076"/>
          <ac:picMkLst>
            <pc:docMk/>
            <pc:sldMk cId="1991513051" sldId="256"/>
            <ac:picMk id="5" creationId="{DC7F2E36-7FA6-462F-9DD2-4F873975E5CA}"/>
          </ac:picMkLst>
        </pc:picChg>
        <pc:picChg chg="add mod">
          <ac:chgData name="Adam Albury" userId="524eeffec6a06532" providerId="LiveId" clId="{E2E54748-9212-4228-A230-4D8D72360D25}" dt="2021-05-13T13:50:11.825" v="44" actId="1076"/>
          <ac:picMkLst>
            <pc:docMk/>
            <pc:sldMk cId="1991513051" sldId="256"/>
            <ac:picMk id="6" creationId="{DDAEE5B9-CA02-4D08-8D2B-7FDF1C733538}"/>
          </ac:picMkLst>
        </pc:picChg>
        <pc:picChg chg="add mod">
          <ac:chgData name="Adam Albury" userId="524eeffec6a06532" providerId="LiveId" clId="{E2E54748-9212-4228-A230-4D8D72360D25}" dt="2021-05-13T13:51:14.237" v="48" actId="14100"/>
          <ac:picMkLst>
            <pc:docMk/>
            <pc:sldMk cId="1991513051" sldId="256"/>
            <ac:picMk id="8" creationId="{40303C0A-6AFE-4C99-A653-9A11C6D6A968}"/>
          </ac:picMkLst>
        </pc:picChg>
        <pc:picChg chg="add mod">
          <ac:chgData name="Adam Albury" userId="524eeffec6a06532" providerId="LiveId" clId="{E2E54748-9212-4228-A230-4D8D72360D25}" dt="2021-05-13T13:51:29.768" v="50" actId="1076"/>
          <ac:picMkLst>
            <pc:docMk/>
            <pc:sldMk cId="1991513051" sldId="256"/>
            <ac:picMk id="10" creationId="{A787BC4B-AF88-4C9A-84E0-90FBCE170A67}"/>
          </ac:picMkLst>
        </pc:picChg>
        <pc:picChg chg="add mod">
          <ac:chgData name="Adam Albury" userId="524eeffec6a06532" providerId="LiveId" clId="{E2E54748-9212-4228-A230-4D8D72360D25}" dt="2021-05-13T13:52:21.365" v="55" actId="1076"/>
          <ac:picMkLst>
            <pc:docMk/>
            <pc:sldMk cId="1991513051" sldId="256"/>
            <ac:picMk id="12" creationId="{7AE2239A-BDBD-4921-B5F5-ADF26F4B729F}"/>
          </ac:picMkLst>
        </pc:picChg>
        <pc:picChg chg="add mod">
          <ac:chgData name="Adam Albury" userId="524eeffec6a06532" providerId="LiveId" clId="{E2E54748-9212-4228-A230-4D8D72360D25}" dt="2021-05-13T14:00:22.793" v="63" actId="14100"/>
          <ac:picMkLst>
            <pc:docMk/>
            <pc:sldMk cId="1991513051" sldId="256"/>
            <ac:picMk id="14" creationId="{3000F544-EBA1-4B9D-9846-282DC1A18B74}"/>
          </ac:picMkLst>
        </pc:picChg>
        <pc:picChg chg="add mod">
          <ac:chgData name="Adam Albury" userId="524eeffec6a06532" providerId="LiveId" clId="{E2E54748-9212-4228-A230-4D8D72360D25}" dt="2021-05-13T14:09:31.625" v="68" actId="1076"/>
          <ac:picMkLst>
            <pc:docMk/>
            <pc:sldMk cId="1991513051" sldId="256"/>
            <ac:picMk id="16" creationId="{34E76FEE-29EB-4EA3-981A-4E6D12FF4B74}"/>
          </ac:picMkLst>
        </pc:picChg>
        <pc:picChg chg="add mod">
          <ac:chgData name="Adam Albury" userId="524eeffec6a06532" providerId="LiveId" clId="{E2E54748-9212-4228-A230-4D8D72360D25}" dt="2021-05-13T14:09:39.043" v="70" actId="1076"/>
          <ac:picMkLst>
            <pc:docMk/>
            <pc:sldMk cId="1991513051" sldId="256"/>
            <ac:picMk id="18" creationId="{E7E6E0F4-42CC-4F56-BE12-E82ADFA9483C}"/>
          </ac:picMkLst>
        </pc:picChg>
        <pc:picChg chg="add mod">
          <ac:chgData name="Adam Albury" userId="524eeffec6a06532" providerId="LiveId" clId="{E2E54748-9212-4228-A230-4D8D72360D25}" dt="2021-05-13T14:10:36.330" v="73" actId="1076"/>
          <ac:picMkLst>
            <pc:docMk/>
            <pc:sldMk cId="1991513051" sldId="256"/>
            <ac:picMk id="19" creationId="{98302AA4-5624-43C0-9AB8-8991D842282E}"/>
          </ac:picMkLst>
        </pc:picChg>
        <pc:picChg chg="add mod">
          <ac:chgData name="Adam Albury" userId="524eeffec6a06532" providerId="LiveId" clId="{E2E54748-9212-4228-A230-4D8D72360D25}" dt="2021-05-13T14:10:45.483" v="75" actId="1076"/>
          <ac:picMkLst>
            <pc:docMk/>
            <pc:sldMk cId="1991513051" sldId="256"/>
            <ac:picMk id="20" creationId="{9E07CEBB-0199-4BFE-9C65-B79AE9063CE1}"/>
          </ac:picMkLst>
        </pc:picChg>
        <pc:picChg chg="add mod">
          <ac:chgData name="Adam Albury" userId="524eeffec6a06532" providerId="LiveId" clId="{E2E54748-9212-4228-A230-4D8D72360D25}" dt="2021-05-13T14:20:58.938" v="78" actId="1076"/>
          <ac:picMkLst>
            <pc:docMk/>
            <pc:sldMk cId="1991513051" sldId="256"/>
            <ac:picMk id="21" creationId="{EC79D336-3D34-4CD5-80AB-7AC16DA94B5E}"/>
          </ac:picMkLst>
        </pc:picChg>
        <pc:picChg chg="add mod">
          <ac:chgData name="Adam Albury" userId="524eeffec6a06532" providerId="LiveId" clId="{E2E54748-9212-4228-A230-4D8D72360D25}" dt="2021-05-13T14:21:07.087" v="80" actId="1076"/>
          <ac:picMkLst>
            <pc:docMk/>
            <pc:sldMk cId="1991513051" sldId="256"/>
            <ac:picMk id="22" creationId="{6961D92D-4C7D-4380-8183-5FE4383C7EB3}"/>
          </ac:picMkLst>
        </pc:picChg>
        <pc:picChg chg="add mod">
          <ac:chgData name="Adam Albury" userId="524eeffec6a06532" providerId="LiveId" clId="{E2E54748-9212-4228-A230-4D8D72360D25}" dt="2021-05-14T11:34:58.593" v="122" actId="14100"/>
          <ac:picMkLst>
            <pc:docMk/>
            <pc:sldMk cId="1991513051" sldId="256"/>
            <ac:picMk id="23" creationId="{309DC894-86E1-4128-9257-C6B2239D266E}"/>
          </ac:picMkLst>
        </pc:picChg>
        <pc:picChg chg="add mod">
          <ac:chgData name="Adam Albury" userId="524eeffec6a06532" providerId="LiveId" clId="{E2E54748-9212-4228-A230-4D8D72360D25}" dt="2021-05-13T14:28:07.204" v="85" actId="1076"/>
          <ac:picMkLst>
            <pc:docMk/>
            <pc:sldMk cId="1991513051" sldId="256"/>
            <ac:picMk id="24" creationId="{CBCDF45B-3FE3-45F9-9AD2-F43B5C282371}"/>
          </ac:picMkLst>
        </pc:picChg>
        <pc:picChg chg="add mod">
          <ac:chgData name="Adam Albury" userId="524eeffec6a06532" providerId="LiveId" clId="{E2E54748-9212-4228-A230-4D8D72360D25}" dt="2021-05-13T14:59:47.119" v="88" actId="1076"/>
          <ac:picMkLst>
            <pc:docMk/>
            <pc:sldMk cId="1991513051" sldId="256"/>
            <ac:picMk id="26" creationId="{8D41F361-36CD-4247-A7FA-53EC543571F5}"/>
          </ac:picMkLst>
        </pc:picChg>
        <pc:picChg chg="add mod">
          <ac:chgData name="Adam Albury" userId="524eeffec6a06532" providerId="LiveId" clId="{E2E54748-9212-4228-A230-4D8D72360D25}" dt="2021-05-13T14:59:58.264" v="90" actId="1076"/>
          <ac:picMkLst>
            <pc:docMk/>
            <pc:sldMk cId="1991513051" sldId="256"/>
            <ac:picMk id="27" creationId="{6BDBAF6D-C38A-4C3F-BF83-48BAE2DDF218}"/>
          </ac:picMkLst>
        </pc:picChg>
        <pc:picChg chg="add mod">
          <ac:chgData name="Adam Albury" userId="524eeffec6a06532" providerId="LiveId" clId="{E2E54748-9212-4228-A230-4D8D72360D25}" dt="2021-05-13T15:04:38.475" v="94" actId="1076"/>
          <ac:picMkLst>
            <pc:docMk/>
            <pc:sldMk cId="1991513051" sldId="256"/>
            <ac:picMk id="28" creationId="{9DFABE2F-312F-4271-8503-767397E84991}"/>
          </ac:picMkLst>
        </pc:picChg>
        <pc:picChg chg="add mod">
          <ac:chgData name="Adam Albury" userId="524eeffec6a06532" providerId="LiveId" clId="{E2E54748-9212-4228-A230-4D8D72360D25}" dt="2021-05-13T15:04:49.848" v="96" actId="1076"/>
          <ac:picMkLst>
            <pc:docMk/>
            <pc:sldMk cId="1991513051" sldId="256"/>
            <ac:picMk id="29" creationId="{480492BB-2165-4456-BFB7-C1E0EA4E04DE}"/>
          </ac:picMkLst>
        </pc:picChg>
        <pc:picChg chg="add mod">
          <ac:chgData name="Adam Albury" userId="524eeffec6a06532" providerId="LiveId" clId="{E2E54748-9212-4228-A230-4D8D72360D25}" dt="2021-05-13T15:07:01.774" v="99" actId="1076"/>
          <ac:picMkLst>
            <pc:docMk/>
            <pc:sldMk cId="1991513051" sldId="256"/>
            <ac:picMk id="30" creationId="{8FD2CBED-4B4F-475C-B28D-A0B7038BD0FF}"/>
          </ac:picMkLst>
        </pc:picChg>
        <pc:picChg chg="add mod">
          <ac:chgData name="Adam Albury" userId="524eeffec6a06532" providerId="LiveId" clId="{E2E54748-9212-4228-A230-4D8D72360D25}" dt="2021-05-13T15:07:20.423" v="101" actId="1076"/>
          <ac:picMkLst>
            <pc:docMk/>
            <pc:sldMk cId="1991513051" sldId="256"/>
            <ac:picMk id="31" creationId="{1E7B2274-7126-4651-B1F5-E6EEDE5D35AD}"/>
          </ac:picMkLst>
        </pc:picChg>
        <pc:picChg chg="add mod">
          <ac:chgData name="Adam Albury" userId="524eeffec6a06532" providerId="LiveId" clId="{E2E54748-9212-4228-A230-4D8D72360D25}" dt="2021-05-13T15:09:28.817" v="106" actId="1076"/>
          <ac:picMkLst>
            <pc:docMk/>
            <pc:sldMk cId="1991513051" sldId="256"/>
            <ac:picMk id="32" creationId="{9230F96A-CD7D-4593-B2B0-2AB7D008055D}"/>
          </ac:picMkLst>
        </pc:picChg>
        <pc:picChg chg="add del">
          <ac:chgData name="Adam Albury" userId="524eeffec6a06532" providerId="LiveId" clId="{E2E54748-9212-4228-A230-4D8D72360D25}" dt="2021-05-13T15:09:33.613" v="108" actId="478"/>
          <ac:picMkLst>
            <pc:docMk/>
            <pc:sldMk cId="1991513051" sldId="256"/>
            <ac:picMk id="33" creationId="{7DF288CB-ABBF-440C-A178-6AA212469A5D}"/>
          </ac:picMkLst>
        </pc:picChg>
        <pc:picChg chg="add mod">
          <ac:chgData name="Adam Albury" userId="524eeffec6a06532" providerId="LiveId" clId="{E2E54748-9212-4228-A230-4D8D72360D25}" dt="2021-05-13T15:09:45.770" v="110" actId="1076"/>
          <ac:picMkLst>
            <pc:docMk/>
            <pc:sldMk cId="1991513051" sldId="256"/>
            <ac:picMk id="34" creationId="{4F07F6A0-E62A-4491-9596-8500AF3F124E}"/>
          </ac:picMkLst>
        </pc:picChg>
        <pc:picChg chg="add mod">
          <ac:chgData name="Adam Albury" userId="524eeffec6a06532" providerId="LiveId" clId="{E2E54748-9212-4228-A230-4D8D72360D25}" dt="2021-05-14T11:36:04.566" v="126" actId="14100"/>
          <ac:picMkLst>
            <pc:docMk/>
            <pc:sldMk cId="1991513051" sldId="256"/>
            <ac:picMk id="35" creationId="{E4A961BC-AF82-452A-8ABA-373069ED50E0}"/>
          </ac:picMkLst>
        </pc:picChg>
        <pc:picChg chg="add mod">
          <ac:chgData name="Adam Albury" userId="524eeffec6a06532" providerId="LiveId" clId="{E2E54748-9212-4228-A230-4D8D72360D25}" dt="2021-05-13T15:10:57.228" v="117" actId="1076"/>
          <ac:picMkLst>
            <pc:docMk/>
            <pc:sldMk cId="1991513051" sldId="256"/>
            <ac:picMk id="36" creationId="{09CBE783-D98D-4327-8677-453C50EE1491}"/>
          </ac:picMkLst>
        </pc:picChg>
        <pc:picChg chg="mod">
          <ac:chgData name="Adam Albury" userId="524eeffec6a06532" providerId="LiveId" clId="{E2E54748-9212-4228-A230-4D8D72360D25}" dt="2021-05-13T13:26:56.139" v="24" actId="1076"/>
          <ac:picMkLst>
            <pc:docMk/>
            <pc:sldMk cId="1991513051" sldId="256"/>
            <ac:picMk id="1028" creationId="{C8F5F1DB-0FD9-4330-9D2B-B982DC0C40CA}"/>
          </ac:picMkLst>
        </pc:picChg>
        <pc:picChg chg="mod">
          <ac:chgData name="Adam Albury" userId="524eeffec6a06532" providerId="LiveId" clId="{E2E54748-9212-4228-A230-4D8D72360D25}" dt="2021-05-13T13:26:50.631" v="22" actId="1076"/>
          <ac:picMkLst>
            <pc:docMk/>
            <pc:sldMk cId="1991513051" sldId="256"/>
            <ac:picMk id="1030" creationId="{620764FA-C10A-4A92-A00F-8039EF77A699}"/>
          </ac:picMkLst>
        </pc:picChg>
        <pc:picChg chg="add mod">
          <ac:chgData name="Adam Albury" userId="524eeffec6a06532" providerId="LiveId" clId="{E2E54748-9212-4228-A230-4D8D72360D25}" dt="2021-05-13T13:26:46.257" v="20" actId="1076"/>
          <ac:picMkLst>
            <pc:docMk/>
            <pc:sldMk cId="1991513051" sldId="256"/>
            <ac:picMk id="1032" creationId="{3823B34C-5CB5-4464-ABFF-B7652A976982}"/>
          </ac:picMkLst>
        </pc:picChg>
        <pc:picChg chg="add mod">
          <ac:chgData name="Adam Albury" userId="524eeffec6a06532" providerId="LiveId" clId="{E2E54748-9212-4228-A230-4D8D72360D25}" dt="2021-05-14T11:35:23.055" v="124" actId="14100"/>
          <ac:picMkLst>
            <pc:docMk/>
            <pc:sldMk cId="1991513051" sldId="256"/>
            <ac:picMk id="1034" creationId="{5B69E320-003C-47C3-A72A-11F67040EE8B}"/>
          </ac:picMkLst>
        </pc:picChg>
        <pc:picChg chg="add mod">
          <ac:chgData name="Adam Albury" userId="524eeffec6a06532" providerId="LiveId" clId="{E2E54748-9212-4228-A230-4D8D72360D25}" dt="2021-05-13T13:42:25.241" v="34" actId="1076"/>
          <ac:picMkLst>
            <pc:docMk/>
            <pc:sldMk cId="1991513051" sldId="256"/>
            <ac:picMk id="1036" creationId="{B68B6C75-CB0F-4A3D-8766-2D6928057CFE}"/>
          </ac:picMkLst>
        </pc:picChg>
        <pc:picChg chg="add mod">
          <ac:chgData name="Adam Albury" userId="524eeffec6a06532" providerId="LiveId" clId="{E2E54748-9212-4228-A230-4D8D72360D25}" dt="2021-05-13T13:50:02.414" v="42" actId="14100"/>
          <ac:picMkLst>
            <pc:docMk/>
            <pc:sldMk cId="1991513051" sldId="256"/>
            <ac:picMk id="1038" creationId="{5393B8AA-0E5E-4021-9AC5-A03B96AC91B2}"/>
          </ac:picMkLst>
        </pc:picChg>
        <pc:picChg chg="add mod">
          <ac:chgData name="Adam Albury" userId="524eeffec6a06532" providerId="LiveId" clId="{E2E54748-9212-4228-A230-4D8D72360D25}" dt="2021-05-13T13:52:09.395" v="53" actId="14100"/>
          <ac:picMkLst>
            <pc:docMk/>
            <pc:sldMk cId="1991513051" sldId="256"/>
            <ac:picMk id="1040" creationId="{A48939B6-B806-4DC0-A341-E66455BF4943}"/>
          </ac:picMkLst>
        </pc:picChg>
      </pc:sldChg>
      <pc:sldChg chg="addSp delSp modSp new mod">
        <pc:chgData name="Adam Albury" userId="524eeffec6a06532" providerId="LiveId" clId="{E2E54748-9212-4228-A230-4D8D72360D25}" dt="2021-05-14T11:37:24.441" v="144" actId="1076"/>
        <pc:sldMkLst>
          <pc:docMk/>
          <pc:sldMk cId="1269938041" sldId="257"/>
        </pc:sldMkLst>
        <pc:spChg chg="del">
          <ac:chgData name="Adam Albury" userId="524eeffec6a06532" providerId="LiveId" clId="{E2E54748-9212-4228-A230-4D8D72360D25}" dt="2021-05-14T11:29:33.717" v="119" actId="478"/>
          <ac:spMkLst>
            <pc:docMk/>
            <pc:sldMk cId="1269938041" sldId="257"/>
            <ac:spMk id="2" creationId="{C7F445A4-5DEB-496D-A928-77E2B36DE369}"/>
          </ac:spMkLst>
        </pc:spChg>
        <pc:spChg chg="del">
          <ac:chgData name="Adam Albury" userId="524eeffec6a06532" providerId="LiveId" clId="{E2E54748-9212-4228-A230-4D8D72360D25}" dt="2021-05-14T11:29:36.172" v="120" actId="478"/>
          <ac:spMkLst>
            <pc:docMk/>
            <pc:sldMk cId="1269938041" sldId="257"/>
            <ac:spMk id="3" creationId="{A42280E9-B7EC-448A-A851-E03D209DA8E1}"/>
          </ac:spMkLst>
        </pc:spChg>
        <pc:picChg chg="add mod">
          <ac:chgData name="Adam Albury" userId="524eeffec6a06532" providerId="LiveId" clId="{E2E54748-9212-4228-A230-4D8D72360D25}" dt="2021-05-14T11:37:13.720" v="140" actId="14100"/>
          <ac:picMkLst>
            <pc:docMk/>
            <pc:sldMk cId="1269938041" sldId="257"/>
            <ac:picMk id="4" creationId="{317F4E5B-3C50-489D-9C89-B98B631A8C70}"/>
          </ac:picMkLst>
        </pc:picChg>
        <pc:picChg chg="add mod">
          <ac:chgData name="Adam Albury" userId="524eeffec6a06532" providerId="LiveId" clId="{E2E54748-9212-4228-A230-4D8D72360D25}" dt="2021-05-14T11:37:24.441" v="144" actId="1076"/>
          <ac:picMkLst>
            <pc:docMk/>
            <pc:sldMk cId="1269938041" sldId="257"/>
            <ac:picMk id="5" creationId="{379BA407-B4C6-471F-9567-FA9BFEC7CD50}"/>
          </ac:picMkLst>
        </pc:picChg>
        <pc:picChg chg="add mod">
          <ac:chgData name="Adam Albury" userId="524eeffec6a06532" providerId="LiveId" clId="{E2E54748-9212-4228-A230-4D8D72360D25}" dt="2021-05-14T11:37:22.867" v="143" actId="1076"/>
          <ac:picMkLst>
            <pc:docMk/>
            <pc:sldMk cId="1269938041" sldId="257"/>
            <ac:picMk id="6" creationId="{9006C839-9A6B-4DCD-AB5C-1AE60E1BACB1}"/>
          </ac:picMkLst>
        </pc:picChg>
      </pc:sldChg>
      <pc:sldChg chg="addSp delSp modSp new mod">
        <pc:chgData name="Adam Albury" userId="524eeffec6a06532" providerId="LiveId" clId="{E2E54748-9212-4228-A230-4D8D72360D25}" dt="2021-05-14T12:23:22.310" v="159" actId="14100"/>
        <pc:sldMkLst>
          <pc:docMk/>
          <pc:sldMk cId="1031339335" sldId="258"/>
        </pc:sldMkLst>
        <pc:spChg chg="del">
          <ac:chgData name="Adam Albury" userId="524eeffec6a06532" providerId="LiveId" clId="{E2E54748-9212-4228-A230-4D8D72360D25}" dt="2021-05-14T11:37:30.303" v="146" actId="478"/>
          <ac:spMkLst>
            <pc:docMk/>
            <pc:sldMk cId="1031339335" sldId="258"/>
            <ac:spMk id="2" creationId="{E76C1AB4-100D-433A-9994-02D58946ABFB}"/>
          </ac:spMkLst>
        </pc:spChg>
        <pc:spChg chg="del">
          <ac:chgData name="Adam Albury" userId="524eeffec6a06532" providerId="LiveId" clId="{E2E54748-9212-4228-A230-4D8D72360D25}" dt="2021-05-14T11:37:31.248" v="147" actId="478"/>
          <ac:spMkLst>
            <pc:docMk/>
            <pc:sldMk cId="1031339335" sldId="258"/>
            <ac:spMk id="3" creationId="{E6FF2569-9F4A-4017-B6A9-80675275829C}"/>
          </ac:spMkLst>
        </pc:spChg>
        <pc:picChg chg="add mod">
          <ac:chgData name="Adam Albury" userId="524eeffec6a06532" providerId="LiveId" clId="{E2E54748-9212-4228-A230-4D8D72360D25}" dt="2021-05-14T11:38:09.773" v="150" actId="14100"/>
          <ac:picMkLst>
            <pc:docMk/>
            <pc:sldMk cId="1031339335" sldId="258"/>
            <ac:picMk id="4" creationId="{1E4A4877-8B01-46E3-BC3D-94338687EB39}"/>
          </ac:picMkLst>
        </pc:picChg>
        <pc:picChg chg="add mod">
          <ac:chgData name="Adam Albury" userId="524eeffec6a06532" providerId="LiveId" clId="{E2E54748-9212-4228-A230-4D8D72360D25}" dt="2021-05-14T12:23:00.823" v="155" actId="14100"/>
          <ac:picMkLst>
            <pc:docMk/>
            <pc:sldMk cId="1031339335" sldId="258"/>
            <ac:picMk id="5" creationId="{4041D796-A5C5-4634-9AC2-8C5D8AE4B7C2}"/>
          </ac:picMkLst>
        </pc:picChg>
        <pc:picChg chg="add mod">
          <ac:chgData name="Adam Albury" userId="524eeffec6a06532" providerId="LiveId" clId="{E2E54748-9212-4228-A230-4D8D72360D25}" dt="2021-05-14T12:23:22.310" v="159" actId="14100"/>
          <ac:picMkLst>
            <pc:docMk/>
            <pc:sldMk cId="1031339335" sldId="258"/>
            <ac:picMk id="6" creationId="{F8FC7252-743B-4996-AC77-7F9B1E333ED6}"/>
          </ac:picMkLst>
        </pc:picChg>
      </pc:sldChg>
      <pc:sldChg chg="addSp delSp modSp new mod">
        <pc:chgData name="Adam Albury" userId="524eeffec6a06532" providerId="LiveId" clId="{E2E54748-9212-4228-A230-4D8D72360D25}" dt="2021-05-14T12:27:50.318" v="172" actId="14100"/>
        <pc:sldMkLst>
          <pc:docMk/>
          <pc:sldMk cId="4207999014" sldId="259"/>
        </pc:sldMkLst>
        <pc:spChg chg="del">
          <ac:chgData name="Adam Albury" userId="524eeffec6a06532" providerId="LiveId" clId="{E2E54748-9212-4228-A230-4D8D72360D25}" dt="2021-05-14T12:24:18.002" v="162" actId="478"/>
          <ac:spMkLst>
            <pc:docMk/>
            <pc:sldMk cId="4207999014" sldId="259"/>
            <ac:spMk id="2" creationId="{34C9B4E8-475A-49A6-B3A8-DD945E7B21A1}"/>
          </ac:spMkLst>
        </pc:spChg>
        <pc:spChg chg="del">
          <ac:chgData name="Adam Albury" userId="524eeffec6a06532" providerId="LiveId" clId="{E2E54748-9212-4228-A230-4D8D72360D25}" dt="2021-05-14T12:24:15.816" v="161" actId="478"/>
          <ac:spMkLst>
            <pc:docMk/>
            <pc:sldMk cId="4207999014" sldId="259"/>
            <ac:spMk id="3" creationId="{0F4E2ECB-EBEA-456E-8549-312C84823252}"/>
          </ac:spMkLst>
        </pc:spChg>
        <pc:picChg chg="add mod">
          <ac:chgData name="Adam Albury" userId="524eeffec6a06532" providerId="LiveId" clId="{E2E54748-9212-4228-A230-4D8D72360D25}" dt="2021-05-14T12:24:37.033" v="165" actId="14100"/>
          <ac:picMkLst>
            <pc:docMk/>
            <pc:sldMk cId="4207999014" sldId="259"/>
            <ac:picMk id="4" creationId="{41403F63-ABFF-4940-9270-7F70F2FFF7BE}"/>
          </ac:picMkLst>
        </pc:picChg>
        <pc:picChg chg="add mod">
          <ac:chgData name="Adam Albury" userId="524eeffec6a06532" providerId="LiveId" clId="{E2E54748-9212-4228-A230-4D8D72360D25}" dt="2021-05-14T12:27:30.805" v="169" actId="14100"/>
          <ac:picMkLst>
            <pc:docMk/>
            <pc:sldMk cId="4207999014" sldId="259"/>
            <ac:picMk id="5" creationId="{E9F06D4C-84A3-40C6-B55B-49DA0E1D7A39}"/>
          </ac:picMkLst>
        </pc:picChg>
        <pc:picChg chg="add mod">
          <ac:chgData name="Adam Albury" userId="524eeffec6a06532" providerId="LiveId" clId="{E2E54748-9212-4228-A230-4D8D72360D25}" dt="2021-05-14T12:27:50.318" v="172" actId="14100"/>
          <ac:picMkLst>
            <pc:docMk/>
            <pc:sldMk cId="4207999014" sldId="259"/>
            <ac:picMk id="6" creationId="{EC34D2F0-EAA8-4EA5-BF66-BD8E060EE3BB}"/>
          </ac:picMkLst>
        </pc:picChg>
      </pc:sldChg>
      <pc:sldChg chg="addSp delSp modSp new mod">
        <pc:chgData name="Adam Albury" userId="524eeffec6a06532" providerId="LiveId" clId="{E2E54748-9212-4228-A230-4D8D72360D25}" dt="2021-05-14T12:29:13.872" v="182" actId="1076"/>
        <pc:sldMkLst>
          <pc:docMk/>
          <pc:sldMk cId="3801796466" sldId="260"/>
        </pc:sldMkLst>
        <pc:spChg chg="del">
          <ac:chgData name="Adam Albury" userId="524eeffec6a06532" providerId="LiveId" clId="{E2E54748-9212-4228-A230-4D8D72360D25}" dt="2021-05-14T12:28:19.457" v="174" actId="478"/>
          <ac:spMkLst>
            <pc:docMk/>
            <pc:sldMk cId="3801796466" sldId="260"/>
            <ac:spMk id="2" creationId="{D0E5F604-A350-4705-8FCF-77A864F2A11D}"/>
          </ac:spMkLst>
        </pc:spChg>
        <pc:spChg chg="del">
          <ac:chgData name="Adam Albury" userId="524eeffec6a06532" providerId="LiveId" clId="{E2E54748-9212-4228-A230-4D8D72360D25}" dt="2021-05-14T12:28:21.058" v="175" actId="478"/>
          <ac:spMkLst>
            <pc:docMk/>
            <pc:sldMk cId="3801796466" sldId="260"/>
            <ac:spMk id="3" creationId="{CF71EC92-0930-428F-A2B4-95D9FD30C311}"/>
          </ac:spMkLst>
        </pc:spChg>
        <pc:picChg chg="add mod">
          <ac:chgData name="Adam Albury" userId="524eeffec6a06532" providerId="LiveId" clId="{E2E54748-9212-4228-A230-4D8D72360D25}" dt="2021-05-14T12:28:33.705" v="178" actId="14100"/>
          <ac:picMkLst>
            <pc:docMk/>
            <pc:sldMk cId="3801796466" sldId="260"/>
            <ac:picMk id="4" creationId="{61224BBD-4227-4944-A657-618B21AE5AE1}"/>
          </ac:picMkLst>
        </pc:picChg>
        <pc:picChg chg="add mod">
          <ac:chgData name="Adam Albury" userId="524eeffec6a06532" providerId="LiveId" clId="{E2E54748-9212-4228-A230-4D8D72360D25}" dt="2021-05-14T12:29:13.872" v="182" actId="1076"/>
          <ac:picMkLst>
            <pc:docMk/>
            <pc:sldMk cId="3801796466" sldId="260"/>
            <ac:picMk id="5" creationId="{DDF84005-1011-4431-9A68-1389E465820B}"/>
          </ac:picMkLst>
        </pc:picChg>
      </pc:sldChg>
      <pc:sldChg chg="addSp delSp modSp new mod">
        <pc:chgData name="Adam Albury" userId="524eeffec6a06532" providerId="LiveId" clId="{E2E54748-9212-4228-A230-4D8D72360D25}" dt="2021-05-14T12:30:08.718" v="194" actId="14100"/>
        <pc:sldMkLst>
          <pc:docMk/>
          <pc:sldMk cId="2258597596" sldId="261"/>
        </pc:sldMkLst>
        <pc:spChg chg="del">
          <ac:chgData name="Adam Albury" userId="524eeffec6a06532" providerId="LiveId" clId="{E2E54748-9212-4228-A230-4D8D72360D25}" dt="2021-05-14T12:29:19.982" v="184" actId="478"/>
          <ac:spMkLst>
            <pc:docMk/>
            <pc:sldMk cId="2258597596" sldId="261"/>
            <ac:spMk id="2" creationId="{A9AD195D-5C95-4A26-98E1-2191A07736C3}"/>
          </ac:spMkLst>
        </pc:spChg>
        <pc:spChg chg="del">
          <ac:chgData name="Adam Albury" userId="524eeffec6a06532" providerId="LiveId" clId="{E2E54748-9212-4228-A230-4D8D72360D25}" dt="2021-05-14T12:29:21.515" v="185" actId="478"/>
          <ac:spMkLst>
            <pc:docMk/>
            <pc:sldMk cId="2258597596" sldId="261"/>
            <ac:spMk id="3" creationId="{7DD70632-C5AA-47DE-B3BB-821A12573EFB}"/>
          </ac:spMkLst>
        </pc:spChg>
        <pc:picChg chg="add mod">
          <ac:chgData name="Adam Albury" userId="524eeffec6a06532" providerId="LiveId" clId="{E2E54748-9212-4228-A230-4D8D72360D25}" dt="2021-05-14T12:29:40.663" v="189" actId="1076"/>
          <ac:picMkLst>
            <pc:docMk/>
            <pc:sldMk cId="2258597596" sldId="261"/>
            <ac:picMk id="4" creationId="{B0DB3F9A-0073-49DC-96C6-4E2DF70EBDED}"/>
          </ac:picMkLst>
        </pc:picChg>
        <pc:picChg chg="add mod">
          <ac:chgData name="Adam Albury" userId="524eeffec6a06532" providerId="LiveId" clId="{E2E54748-9212-4228-A230-4D8D72360D25}" dt="2021-05-14T12:30:08.718" v="194" actId="14100"/>
          <ac:picMkLst>
            <pc:docMk/>
            <pc:sldMk cId="2258597596" sldId="261"/>
            <ac:picMk id="5" creationId="{B8DE4A0D-EC66-477C-B33D-5DFDAB8D1510}"/>
          </ac:picMkLst>
        </pc:picChg>
      </pc:sldChg>
      <pc:sldChg chg="addSp delSp modSp new mod">
        <pc:chgData name="Adam Albury" userId="524eeffec6a06532" providerId="LiveId" clId="{E2E54748-9212-4228-A230-4D8D72360D25}" dt="2021-05-14T12:35:52.777" v="210" actId="14100"/>
        <pc:sldMkLst>
          <pc:docMk/>
          <pc:sldMk cId="677063539" sldId="262"/>
        </pc:sldMkLst>
        <pc:spChg chg="del">
          <ac:chgData name="Adam Albury" userId="524eeffec6a06532" providerId="LiveId" clId="{E2E54748-9212-4228-A230-4D8D72360D25}" dt="2021-05-14T12:30:29.629" v="196" actId="478"/>
          <ac:spMkLst>
            <pc:docMk/>
            <pc:sldMk cId="677063539" sldId="262"/>
            <ac:spMk id="2" creationId="{0904BE93-875C-49DD-891D-7D345705F8F3}"/>
          </ac:spMkLst>
        </pc:spChg>
        <pc:spChg chg="del">
          <ac:chgData name="Adam Albury" userId="524eeffec6a06532" providerId="LiveId" clId="{E2E54748-9212-4228-A230-4D8D72360D25}" dt="2021-05-14T12:30:31.233" v="197" actId="478"/>
          <ac:spMkLst>
            <pc:docMk/>
            <pc:sldMk cId="677063539" sldId="262"/>
            <ac:spMk id="3" creationId="{9A474C9B-DED5-4C3F-9B9F-399034B21FBA}"/>
          </ac:spMkLst>
        </pc:spChg>
        <pc:picChg chg="add mod">
          <ac:chgData name="Adam Albury" userId="524eeffec6a06532" providerId="LiveId" clId="{E2E54748-9212-4228-A230-4D8D72360D25}" dt="2021-05-14T12:31:37.967" v="201" actId="14100"/>
          <ac:picMkLst>
            <pc:docMk/>
            <pc:sldMk cId="677063539" sldId="262"/>
            <ac:picMk id="4" creationId="{8214595A-F2EA-4219-88E0-793FCF2B0DA4}"/>
          </ac:picMkLst>
        </pc:picChg>
        <pc:picChg chg="add mod">
          <ac:chgData name="Adam Albury" userId="524eeffec6a06532" providerId="LiveId" clId="{E2E54748-9212-4228-A230-4D8D72360D25}" dt="2021-05-14T12:35:49.278" v="209" actId="1076"/>
          <ac:picMkLst>
            <pc:docMk/>
            <pc:sldMk cId="677063539" sldId="262"/>
            <ac:picMk id="5" creationId="{4357BBCE-C243-4716-B61A-D8DF9F3440C4}"/>
          </ac:picMkLst>
        </pc:picChg>
        <pc:picChg chg="add mod">
          <ac:chgData name="Adam Albury" userId="524eeffec6a06532" providerId="LiveId" clId="{E2E54748-9212-4228-A230-4D8D72360D25}" dt="2021-05-14T12:35:52.777" v="210" actId="14100"/>
          <ac:picMkLst>
            <pc:docMk/>
            <pc:sldMk cId="677063539" sldId="262"/>
            <ac:picMk id="6" creationId="{6DA0961C-71B5-413C-BEDC-D702B0C703EE}"/>
          </ac:picMkLst>
        </pc:picChg>
      </pc:sldChg>
      <pc:sldChg chg="addSp delSp modSp new mod">
        <pc:chgData name="Adam Albury" userId="524eeffec6a06532" providerId="LiveId" clId="{E2E54748-9212-4228-A230-4D8D72360D25}" dt="2021-05-14T12:37:07.784" v="222" actId="1076"/>
        <pc:sldMkLst>
          <pc:docMk/>
          <pc:sldMk cId="237791932" sldId="263"/>
        </pc:sldMkLst>
        <pc:spChg chg="del">
          <ac:chgData name="Adam Albury" userId="524eeffec6a06532" providerId="LiveId" clId="{E2E54748-9212-4228-A230-4D8D72360D25}" dt="2021-05-14T12:36:01.103" v="212" actId="478"/>
          <ac:spMkLst>
            <pc:docMk/>
            <pc:sldMk cId="237791932" sldId="263"/>
            <ac:spMk id="2" creationId="{AB79F867-A020-46AD-96EB-D82DA1512EF0}"/>
          </ac:spMkLst>
        </pc:spChg>
        <pc:spChg chg="del">
          <ac:chgData name="Adam Albury" userId="524eeffec6a06532" providerId="LiveId" clId="{E2E54748-9212-4228-A230-4D8D72360D25}" dt="2021-05-14T12:36:02.765" v="213" actId="478"/>
          <ac:spMkLst>
            <pc:docMk/>
            <pc:sldMk cId="237791932" sldId="263"/>
            <ac:spMk id="3" creationId="{A1D5BD2D-FE3D-499E-88A2-53B3F2152AD7}"/>
          </ac:spMkLst>
        </pc:spChg>
        <pc:picChg chg="add mod">
          <ac:chgData name="Adam Albury" userId="524eeffec6a06532" providerId="LiveId" clId="{E2E54748-9212-4228-A230-4D8D72360D25}" dt="2021-05-14T12:37:07.784" v="222" actId="1076"/>
          <ac:picMkLst>
            <pc:docMk/>
            <pc:sldMk cId="237791932" sldId="263"/>
            <ac:picMk id="4" creationId="{160AA827-C9F4-4F2F-A4C2-7C341CCFDB94}"/>
          </ac:picMkLst>
        </pc:picChg>
        <pc:picChg chg="add mod">
          <ac:chgData name="Adam Albury" userId="524eeffec6a06532" providerId="LiveId" clId="{E2E54748-9212-4228-A230-4D8D72360D25}" dt="2021-05-14T12:37:03.318" v="220" actId="1076"/>
          <ac:picMkLst>
            <pc:docMk/>
            <pc:sldMk cId="237791932" sldId="263"/>
            <ac:picMk id="5" creationId="{E24155D8-49F7-4B36-902A-98B49312645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1DD1C2-41F7-46BC-ADCC-A32BFC6D9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D30BF6-CA20-4001-A313-01FB8DF64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254C45-7B88-4571-AC73-BE380EFD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08FE50-21B5-45E1-9E02-42BB089C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B467F-A020-4D10-B601-97A705FA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4D1C25-F8CF-4374-9EC9-E91F0442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AD6698-CAE2-4644-BA43-0FFB05C3F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0D0E6-C581-4C00-9FE0-F41DB07F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30F55F-E8B8-43C6-913A-EC0E1C7B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DC152-F23E-4D83-BB76-A6E59E91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5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EF53EB-B28E-48A8-887A-53B895E85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64C823-4A53-463D-97CF-86FF55095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EC536-B0A9-4A98-8FFF-1A719885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DA9D0C-C4DC-4E87-BC44-0EFBA47C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4ABE5F-F25D-43E7-B3E1-3C0FC534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9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4AF6-593B-4202-A0F0-9E45A343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9619FD-00FC-466F-BC3B-08C64575B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6021D0-EC76-4B2A-8DFF-9567C44B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5ADE7-3DDF-4018-A343-D42D8410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87C4F7-D92F-48D7-A50A-50906F74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51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5510-469F-4127-A8CE-38E79BD93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C3F12D-FFF9-484F-ABD8-D958FA2D8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3C036-E56A-4DB1-A602-6E87C0CB3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72D97E-8971-447B-84AE-01C07FCB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48A73-8D02-4F73-9488-122D13B6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9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04FAC-E087-47F6-AE2E-37FE1B1B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EDA8DA-35A1-4E44-A989-D927DCD10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D62DF1-B321-4FD5-92C6-0980F15B7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29407C-5E88-42DA-AA5A-F94F6C4C1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AA8E54-DF35-4B2F-8581-C294C007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189A04-8475-478A-9A7D-277DAD5F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4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49BDF-BE68-4D57-825C-CAB96A13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9F8477-F6DE-4B6A-B30D-404554A97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16D194-8364-4506-BBE4-63C6C128D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C4C7153-927B-473E-A219-9147FD842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A81569C-1FD3-446A-8AE0-F5E26C82C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3B5699-D43B-4761-815D-AF946E55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C5A82D-FC61-4C26-ABB6-C725667B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1A5C7A-724D-44A0-BD69-530E2C98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36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815736-6D53-4C9B-8343-E1008A6C4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BA058C-02AC-42DB-8F17-6BD7B87F6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C5AF5B-FDD9-4B81-B428-9BC7469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6C6D28-E972-40A0-B772-47B9EAB3C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0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571DFF4-2A00-4CAA-889A-9FEC9923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6E6F50-59AA-4304-9020-C2217CE2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B68601-6397-4F1A-A9BE-48747754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2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0C59C-FD04-4F81-AA9F-4AB70557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93BE65-D6F7-4A04-A0D6-9C3A3CB1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5CB72E-BE53-438C-8AD9-841181673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FF70CC-BCEE-46D5-8209-98D8EBD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972AF4-C92C-4082-A089-310958EE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24109A-58CA-44F8-9A02-46BC2A7B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445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553E8-E4EF-4099-B824-C511719F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56B200-D793-4A0B-95CF-771B687B4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4ACCC5-8E7B-4EE9-A75C-0DBE261BE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A7BECC-5D04-46A5-8674-28235B97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3654D23-102D-47C8-BC5C-E02FC3BB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023D3D-0A2A-4E1F-94DB-59041D97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1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2C031C7-B5CD-44CE-A2EB-BBCF0940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8BAE54-F650-45CF-9C68-1CFAE535A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771DF8-BCDA-4008-A9EF-F7488A374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24D4B-0A4A-4788-AED8-B26D98F5E881}" type="datetimeFigureOut">
              <a:rPr lang="en-GB" smtClean="0"/>
              <a:t>27/05/2021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CE9BB1-AF04-4859-84FF-9F7CBD4CC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FB94E-565F-4BA6-B661-7D164F790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26C3C-32BE-4664-B666-797E88FFF9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0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53A9B-7B47-4304-9D76-BED088CBB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852256"/>
          </a:xfrm>
        </p:spPr>
        <p:txBody>
          <a:bodyPr>
            <a:normAutofit fontScale="90000"/>
          </a:bodyPr>
          <a:lstStyle/>
          <a:p>
            <a:r>
              <a:rPr lang="en-GB" dirty="0"/>
              <a:t>Villain scavenger hunt</a:t>
            </a:r>
          </a:p>
        </p:txBody>
      </p:sp>
      <p:pic>
        <p:nvPicPr>
          <p:cNvPr id="1026" name="Picture 2" descr="Which X-Men Villain Are You? | Mystique comic, Mystique marvel, X men">
            <a:extLst>
              <a:ext uri="{FF2B5EF4-FFF2-40B4-BE49-F238E27FC236}">
                <a16:creationId xmlns:a16="http://schemas.microsoft.com/office/drawing/2014/main" xmlns="" id="{1CD3B308-92BE-42A8-9D03-5551B972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9" y="1204915"/>
            <a:ext cx="432975" cy="7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2D813CD-26C6-4439-84DB-3DE79FF5A7E6}"/>
              </a:ext>
            </a:extLst>
          </p:cNvPr>
          <p:cNvSpPr/>
          <p:nvPr/>
        </p:nvSpPr>
        <p:spPr>
          <a:xfrm>
            <a:off x="1298167" y="1204914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Pin de Dion Heimink em Marvel Knights legendary 2020 | Vilões da marvel,  Thor, Marvel dc comics">
            <a:extLst>
              <a:ext uri="{FF2B5EF4-FFF2-40B4-BE49-F238E27FC236}">
                <a16:creationId xmlns:a16="http://schemas.microsoft.com/office/drawing/2014/main" xmlns="" id="{C8F5F1DB-0FD9-4330-9D2B-B982DC0C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24" y="1219201"/>
            <a:ext cx="498815" cy="71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15F964-47B1-4B82-8A54-6D1E6E4642DE}"/>
              </a:ext>
            </a:extLst>
          </p:cNvPr>
          <p:cNvSpPr/>
          <p:nvPr/>
        </p:nvSpPr>
        <p:spPr>
          <a:xfrm>
            <a:off x="3732791" y="1219201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0" name="Picture 6" descr="Jean Grey - Wikipedia">
            <a:extLst>
              <a:ext uri="{FF2B5EF4-FFF2-40B4-BE49-F238E27FC236}">
                <a16:creationId xmlns:a16="http://schemas.microsoft.com/office/drawing/2014/main" xmlns="" id="{620764FA-C10A-4A92-A00F-8039EF77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19" y="1163855"/>
            <a:ext cx="498816" cy="7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C70B9B-BD07-4116-A022-94FBE2B54F1D}"/>
              </a:ext>
            </a:extLst>
          </p:cNvPr>
          <p:cNvSpPr/>
          <p:nvPr/>
        </p:nvSpPr>
        <p:spPr>
          <a:xfrm>
            <a:off x="6128422" y="1204914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2" name="Picture 8" descr="Avengers: Infinity War #Thanos #Marvel #AvengersInfinityWar #Infinity #War  #comics | Marvel avengers, The avengers, Marvel kahramanları">
            <a:extLst>
              <a:ext uri="{FF2B5EF4-FFF2-40B4-BE49-F238E27FC236}">
                <a16:creationId xmlns:a16="http://schemas.microsoft.com/office/drawing/2014/main" xmlns="" id="{3823B34C-5CB5-4464-ABFF-B7652A976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91" y="1110375"/>
            <a:ext cx="695324" cy="7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5F7B1B-D02B-4B38-A744-9B2D4ECC9C5B}"/>
              </a:ext>
            </a:extLst>
          </p:cNvPr>
          <p:cNvSpPr/>
          <p:nvPr/>
        </p:nvSpPr>
        <p:spPr>
          <a:xfrm>
            <a:off x="8722843" y="1130192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Loki (comics) - Wikipedia">
            <a:extLst>
              <a:ext uri="{FF2B5EF4-FFF2-40B4-BE49-F238E27FC236}">
                <a16:creationId xmlns:a16="http://schemas.microsoft.com/office/drawing/2014/main" xmlns="" id="{5B69E320-003C-47C3-A72A-11F67040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822" y="1106760"/>
            <a:ext cx="558178" cy="77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0A7DE7-292D-41C4-A34A-8352AF9FB1D9}"/>
              </a:ext>
            </a:extLst>
          </p:cNvPr>
          <p:cNvSpPr/>
          <p:nvPr/>
        </p:nvSpPr>
        <p:spPr>
          <a:xfrm>
            <a:off x="11061355" y="1139478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7F2E36-7FA6-462F-9DD2-4F873975E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262421"/>
            <a:ext cx="1212432" cy="7974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0D588CF-19FD-4A68-A19C-3A4E6F622668}"/>
              </a:ext>
            </a:extLst>
          </p:cNvPr>
          <p:cNvSpPr/>
          <p:nvPr/>
        </p:nvSpPr>
        <p:spPr>
          <a:xfrm>
            <a:off x="1298815" y="2362271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6" name="Picture 12" descr="Darkseid - Wikipedia">
            <a:extLst>
              <a:ext uri="{FF2B5EF4-FFF2-40B4-BE49-F238E27FC236}">
                <a16:creationId xmlns:a16="http://schemas.microsoft.com/office/drawing/2014/main" xmlns="" id="{B68B6C75-CB0F-4A3D-8766-2D692805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70" y="2211709"/>
            <a:ext cx="695325" cy="104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E025F0-5F9F-4B12-A694-67A89350B77F}"/>
              </a:ext>
            </a:extLst>
          </p:cNvPr>
          <p:cNvSpPr/>
          <p:nvPr/>
        </p:nvSpPr>
        <p:spPr>
          <a:xfrm>
            <a:off x="3732790" y="2347865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8" name="Picture 14" descr="Lex Luthor - Wikipedia">
            <a:extLst>
              <a:ext uri="{FF2B5EF4-FFF2-40B4-BE49-F238E27FC236}">
                <a16:creationId xmlns:a16="http://schemas.microsoft.com/office/drawing/2014/main" xmlns="" id="{5393B8AA-0E5E-4021-9AC5-A03B96AC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69" y="2211709"/>
            <a:ext cx="498816" cy="79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AEE5B9-CA02-4D08-8D2B-7FDF1C7335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422" y="2317767"/>
            <a:ext cx="707197" cy="71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0303C0A-6AFE-4C99-A653-9A11C6D6A9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6772" y="2192967"/>
            <a:ext cx="750161" cy="936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87BC4B-AF88-4C9A-84E0-90FBCE170A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8433" y="2301458"/>
            <a:ext cx="707197" cy="719390"/>
          </a:xfrm>
          <a:prstGeom prst="rect">
            <a:avLst/>
          </a:prstGeom>
        </p:spPr>
      </p:pic>
      <p:pic>
        <p:nvPicPr>
          <p:cNvPr id="1040" name="Picture 16" descr="Brainiac (character) - Wikipedia">
            <a:extLst>
              <a:ext uri="{FF2B5EF4-FFF2-40B4-BE49-F238E27FC236}">
                <a16:creationId xmlns:a16="http://schemas.microsoft.com/office/drawing/2014/main" xmlns="" id="{A48939B6-B806-4DC0-A341-E66455BF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218" y="2112977"/>
            <a:ext cx="654412" cy="9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AE2239A-BDBD-4921-B5F5-ADF26F4B7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5347" y="2251359"/>
            <a:ext cx="707197" cy="719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000F544-EBA1-4B9D-9846-282DC1A18B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785" y="3420326"/>
            <a:ext cx="708043" cy="9162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E553BF9-0465-408E-BE68-965A958A42D9}"/>
              </a:ext>
            </a:extLst>
          </p:cNvPr>
          <p:cNvSpPr/>
          <p:nvPr/>
        </p:nvSpPr>
        <p:spPr>
          <a:xfrm>
            <a:off x="1294493" y="3560130"/>
            <a:ext cx="695325" cy="70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E76FEE-29EB-4EA3-981A-4E6D12FF4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0651" y="3600609"/>
            <a:ext cx="1253069" cy="7048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E6E0F4-42CC-4F56-BE12-E82ADFA948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9787" y="3604914"/>
            <a:ext cx="707197" cy="719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8302AA4-5624-43C0-9AB8-8991D84228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4105" y="3460724"/>
            <a:ext cx="785211" cy="9893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E07CEBB-0199-4BFE-9C65-B79AE9063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8479" y="3604914"/>
            <a:ext cx="707197" cy="719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C79D336-3D34-4CD5-80AB-7AC16DA94B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5333" y="3559932"/>
            <a:ext cx="695301" cy="760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961D92D-4C7D-4380-8183-5FE4383C7E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6705" y="3559932"/>
            <a:ext cx="707197" cy="719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09DC894-86E1-4128-9257-C6B2239D26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6664" y="3417872"/>
            <a:ext cx="749520" cy="9893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CDF45B-3FE3-45F9-9AD2-F43B5C282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5347" y="3552860"/>
            <a:ext cx="707197" cy="719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D41F361-36CD-4247-A7FA-53EC543571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5853" y="4871419"/>
            <a:ext cx="601647" cy="9002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BDBAF6D-C38A-4C3F-BF83-48BAE2DDF2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1112" y="4929328"/>
            <a:ext cx="707197" cy="7132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DFABE2F-312F-4271-8503-767397E8499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77288" y="4780664"/>
            <a:ext cx="707197" cy="12228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80492BB-2165-4456-BFB7-C1E0EA4E04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0123" y="4944793"/>
            <a:ext cx="707197" cy="7193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FD2CBED-4B4F-475C-B28D-A0B7038BD0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34884" y="4867980"/>
            <a:ext cx="980557" cy="9805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E7B2274-7126-4651-B1F5-E6EEDE5D35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8423" y="4944793"/>
            <a:ext cx="707197" cy="7193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230F96A-CD7D-4593-B2B0-2AB7D008055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23593"/>
          <a:stretch/>
        </p:blipFill>
        <p:spPr>
          <a:xfrm>
            <a:off x="7490101" y="4921750"/>
            <a:ext cx="1143502" cy="8730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F07F6A0-E62A-4491-9596-8500AF3F1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9109" y="4945229"/>
            <a:ext cx="707197" cy="7193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4A961BC-AF82-452A-8ABA-373069ED50E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56664" y="4780664"/>
            <a:ext cx="749520" cy="10476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9CBE783-D98D-4327-8677-453C50EE1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5418" y="4944793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1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FE68E47-6DB0-4E53-B1B5-ED4A9D7F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361838"/>
            <a:ext cx="3683111" cy="21559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89B37F3-721E-4809-A50E-9EE306404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Pin de Dion Heimink em Marvel Knights legendary 2020 | Vilões da marvel,  Thor, Marvel dc comics">
            <a:extLst>
              <a:ext uri="{FF2B5EF4-FFF2-40B4-BE49-F238E27FC236}">
                <a16:creationId xmlns:a16="http://schemas.microsoft.com/office/drawing/2014/main" xmlns="" id="{04BE59A8-DF36-42CE-8CAC-E3F0B7660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5"/>
          <a:stretch/>
        </p:blipFill>
        <p:spPr bwMode="auto">
          <a:xfrm>
            <a:off x="5163457" y="313080"/>
            <a:ext cx="1777821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1C2DA-A459-484D-B043-F8682E2AA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"/>
          <a:stretch/>
        </p:blipFill>
        <p:spPr>
          <a:xfrm>
            <a:off x="567316" y="3006496"/>
            <a:ext cx="2343196" cy="3385159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6F32C1A4-2AC7-48CB-9AB7-B80470C0F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7155265-EB30-465A-BCA1-DCDB8F705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16" b="3415"/>
          <a:stretch/>
        </p:blipFill>
        <p:spPr>
          <a:xfrm>
            <a:off x="3939479" y="3126308"/>
            <a:ext cx="2972147" cy="338516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916ADC5-39BD-4D3D-9FBB-095DFB2BD3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36"/>
          <a:stretch/>
        </p:blipFill>
        <p:spPr>
          <a:xfrm>
            <a:off x="8355446" y="321735"/>
            <a:ext cx="3047407" cy="331278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7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A23D51E-BC89-4F38-AB44-68CA54772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7" y="321733"/>
            <a:ext cx="3396941" cy="22361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89B37F3-721E-4809-A50E-9EE306404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0B8DB27-5B4B-4A99-A80B-4191CEDE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80" y="313080"/>
            <a:ext cx="1426974" cy="2262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AB2B6E-6715-41ED-A953-A4D9DF01B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84" y="3126308"/>
            <a:ext cx="1953623" cy="338515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F32C1A4-2AC7-48CB-9AB7-B80470C0F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940E3A-A780-4FBE-839C-946E19E23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023" y="3159760"/>
            <a:ext cx="2600518" cy="33851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279C5CF-EB91-47DC-8D3B-DF1D38078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329" y="301324"/>
            <a:ext cx="2195682" cy="331278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54B6103-0B2B-4321-83C4-F7C492C55A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69" b="7800"/>
          <a:stretch/>
        </p:blipFill>
        <p:spPr>
          <a:xfrm>
            <a:off x="8983378" y="4308578"/>
            <a:ext cx="2061931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89B37F3-721E-4809-A50E-9EE306404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F32C1A4-2AC7-48CB-9AB7-B80470C0F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894261-D703-476A-AF39-725BFE7F1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1"/>
          <a:stretch/>
        </p:blipFill>
        <p:spPr>
          <a:xfrm>
            <a:off x="301590" y="3134711"/>
            <a:ext cx="2661917" cy="3527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D0E6234-A8A2-4D48-96A3-E5310C687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37" y="264176"/>
            <a:ext cx="3071764" cy="336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756B36-2FCD-4EBE-9725-4CA1F3EAF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943" y="230343"/>
            <a:ext cx="1900969" cy="2366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CCA6D39-95AB-46B1-9EA7-A825395E5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04" y="196017"/>
            <a:ext cx="3944295" cy="2308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5938797-9C3A-4993-A1BA-62CCD49A8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44"/>
          <a:stretch/>
        </p:blipFill>
        <p:spPr>
          <a:xfrm>
            <a:off x="8931175" y="4100352"/>
            <a:ext cx="2126100" cy="2533102"/>
          </a:xfrm>
          <a:prstGeom prst="rect">
            <a:avLst/>
          </a:prstGeom>
        </p:spPr>
      </p:pic>
      <p:pic>
        <p:nvPicPr>
          <p:cNvPr id="19" name="Picture 10" descr="Loki (comics) - Wikipedia">
            <a:extLst>
              <a:ext uri="{FF2B5EF4-FFF2-40B4-BE49-F238E27FC236}">
                <a16:creationId xmlns:a16="http://schemas.microsoft.com/office/drawing/2014/main" xmlns="" id="{4010F157-4865-4C56-A207-EBC973811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t="3272" r="-522" b="3272"/>
          <a:stretch/>
        </p:blipFill>
        <p:spPr bwMode="auto">
          <a:xfrm>
            <a:off x="4075323" y="3275503"/>
            <a:ext cx="2661918" cy="320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9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12839B5-6527-4FE1-B5CA-71D5FFC47C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89B37F3-721E-4809-A50E-9EE306404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F32C1A4-2AC7-48CB-9AB7-B80470C0F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E12D8E2-6088-4997-A8C6-1794DA9E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AF10F47-1605-47C5-AE58-9062909ADA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FC5A67-A98D-4BBF-BC73-F05A186D6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03" y="3011908"/>
            <a:ext cx="3608646" cy="37077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9C9C6C3-09AF-46D1-A7CF-BA6F8823F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5" y="3191654"/>
            <a:ext cx="2237718" cy="3348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E865C2B-BE09-486E-8EFF-36AA2AC8BB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8" t="12976" r="3718"/>
          <a:stretch/>
        </p:blipFill>
        <p:spPr>
          <a:xfrm>
            <a:off x="8332361" y="280616"/>
            <a:ext cx="3391684" cy="320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3</Words>
  <Application>Microsoft Office PowerPoint</Application>
  <PresentationFormat>Widescreen</PresentationFormat>
  <Paragraphs>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Villain scavenger hunt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Villain scavenger hunt</dc:title>
  <dc:creator>Adam Albury</dc:creator>
  <cp:lastModifiedBy>Kayleigh Upward</cp:lastModifiedBy>
  <cp:revision>8</cp:revision>
  <cp:lastPrinted>2021-05-27T11:44:55Z</cp:lastPrinted>
  <dcterms:created xsi:type="dcterms:W3CDTF">2021-05-13T13:09:09Z</dcterms:created>
  <dcterms:modified xsi:type="dcterms:W3CDTF">2021-05-27T11:52:16Z</dcterms:modified>
</cp:coreProperties>
</file>