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78" r:id="rId2"/>
  </p:sldIdLst>
  <p:sldSz cx="6858000" cy="9906000" type="A4"/>
  <p:notesSz cx="6858000" cy="9144000"/>
  <p:defaultTextStyle>
    <a:defPPr>
      <a:defRPr lang="en-US"/>
    </a:defPPr>
    <a:lvl1pPr marL="0" algn="l" defTabSz="768553" rtl="0" eaLnBrk="1" latinLnBrk="0" hangingPunct="1">
      <a:defRPr sz="1513" kern="1200">
        <a:solidFill>
          <a:schemeClr val="tx1"/>
        </a:solidFill>
        <a:latin typeface="+mn-lt"/>
        <a:ea typeface="+mn-ea"/>
        <a:cs typeface="+mn-cs"/>
      </a:defRPr>
    </a:lvl1pPr>
    <a:lvl2pPr marL="384277" algn="l" defTabSz="768553" rtl="0" eaLnBrk="1" latinLnBrk="0" hangingPunct="1">
      <a:defRPr sz="1513" kern="1200">
        <a:solidFill>
          <a:schemeClr val="tx1"/>
        </a:solidFill>
        <a:latin typeface="+mn-lt"/>
        <a:ea typeface="+mn-ea"/>
        <a:cs typeface="+mn-cs"/>
      </a:defRPr>
    </a:lvl2pPr>
    <a:lvl3pPr marL="768553" algn="l" defTabSz="768553" rtl="0" eaLnBrk="1" latinLnBrk="0" hangingPunct="1">
      <a:defRPr sz="1513" kern="1200">
        <a:solidFill>
          <a:schemeClr val="tx1"/>
        </a:solidFill>
        <a:latin typeface="+mn-lt"/>
        <a:ea typeface="+mn-ea"/>
        <a:cs typeface="+mn-cs"/>
      </a:defRPr>
    </a:lvl3pPr>
    <a:lvl4pPr marL="1152830" algn="l" defTabSz="768553" rtl="0" eaLnBrk="1" latinLnBrk="0" hangingPunct="1">
      <a:defRPr sz="1513" kern="1200">
        <a:solidFill>
          <a:schemeClr val="tx1"/>
        </a:solidFill>
        <a:latin typeface="+mn-lt"/>
        <a:ea typeface="+mn-ea"/>
        <a:cs typeface="+mn-cs"/>
      </a:defRPr>
    </a:lvl4pPr>
    <a:lvl5pPr marL="1537106" algn="l" defTabSz="768553" rtl="0" eaLnBrk="1" latinLnBrk="0" hangingPunct="1">
      <a:defRPr sz="1513" kern="1200">
        <a:solidFill>
          <a:schemeClr val="tx1"/>
        </a:solidFill>
        <a:latin typeface="+mn-lt"/>
        <a:ea typeface="+mn-ea"/>
        <a:cs typeface="+mn-cs"/>
      </a:defRPr>
    </a:lvl5pPr>
    <a:lvl6pPr marL="1921383" algn="l" defTabSz="768553" rtl="0" eaLnBrk="1" latinLnBrk="0" hangingPunct="1">
      <a:defRPr sz="1513" kern="1200">
        <a:solidFill>
          <a:schemeClr val="tx1"/>
        </a:solidFill>
        <a:latin typeface="+mn-lt"/>
        <a:ea typeface="+mn-ea"/>
        <a:cs typeface="+mn-cs"/>
      </a:defRPr>
    </a:lvl6pPr>
    <a:lvl7pPr marL="2305660" algn="l" defTabSz="768553" rtl="0" eaLnBrk="1" latinLnBrk="0" hangingPunct="1">
      <a:defRPr sz="1513" kern="1200">
        <a:solidFill>
          <a:schemeClr val="tx1"/>
        </a:solidFill>
        <a:latin typeface="+mn-lt"/>
        <a:ea typeface="+mn-ea"/>
        <a:cs typeface="+mn-cs"/>
      </a:defRPr>
    </a:lvl7pPr>
    <a:lvl8pPr marL="2689936" algn="l" defTabSz="768553" rtl="0" eaLnBrk="1" latinLnBrk="0" hangingPunct="1">
      <a:defRPr sz="1513" kern="1200">
        <a:solidFill>
          <a:schemeClr val="tx1"/>
        </a:solidFill>
        <a:latin typeface="+mn-lt"/>
        <a:ea typeface="+mn-ea"/>
        <a:cs typeface="+mn-cs"/>
      </a:defRPr>
    </a:lvl8pPr>
    <a:lvl9pPr marL="3074213" algn="l" defTabSz="768553" rtl="0" eaLnBrk="1" latinLnBrk="0" hangingPunct="1">
      <a:defRPr sz="151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54" autoAdjust="0"/>
    <p:restoredTop sz="86382" autoAdjust="0"/>
  </p:normalViewPr>
  <p:slideViewPr>
    <p:cSldViewPr>
      <p:cViewPr>
        <p:scale>
          <a:sx n="130" d="100"/>
          <a:sy n="130" d="100"/>
        </p:scale>
        <p:origin x="1469" y="77"/>
      </p:cViewPr>
      <p:guideLst>
        <p:guide orient="horz" pos="3120"/>
        <p:guide pos="216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p:cViewPr varScale="1">
        <p:scale>
          <a:sx n="97" d="100"/>
          <a:sy n="97" d="100"/>
        </p:scale>
        <p:origin x="3688" y="208"/>
      </p:cViewPr>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90494E-FADF-734E-BDDC-254896DC743E}" type="datetimeFigureOut">
              <a:rPr lang="en-US" smtClean="0"/>
              <a:pPr/>
              <a:t>1/31/2022</a:t>
            </a:fld>
            <a:endParaRPr lang="en-US"/>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C68BA1-9863-C94D-98AC-86E6EDC0C779}" type="slidenum">
              <a:rPr lang="en-US" smtClean="0"/>
              <a:pPr/>
              <a:t>‹#›</a:t>
            </a:fld>
            <a:endParaRPr lang="en-US"/>
          </a:p>
        </p:txBody>
      </p:sp>
    </p:spTree>
    <p:extLst>
      <p:ext uri="{BB962C8B-B14F-4D97-AF65-F5344CB8AC3E}">
        <p14:creationId xmlns:p14="http://schemas.microsoft.com/office/powerpoint/2010/main" val="303073579"/>
      </p:ext>
    </p:extLst>
  </p:cSld>
  <p:clrMap bg1="lt1" tx1="dk1" bg2="lt2" tx2="dk2" accent1="accent1" accent2="accent2" accent3="accent3" accent4="accent4" accent5="accent5" accent6="accent6" hlink="hlink" folHlink="folHlink"/>
  <p:notesStyle>
    <a:lvl1pPr marL="0" algn="l" defTabSz="768553" rtl="0" eaLnBrk="1" latinLnBrk="0" hangingPunct="1">
      <a:defRPr sz="1009" kern="1200">
        <a:solidFill>
          <a:schemeClr val="tx1"/>
        </a:solidFill>
        <a:latin typeface="+mn-lt"/>
        <a:ea typeface="+mn-ea"/>
        <a:cs typeface="+mn-cs"/>
      </a:defRPr>
    </a:lvl1pPr>
    <a:lvl2pPr marL="384277" algn="l" defTabSz="768553" rtl="0" eaLnBrk="1" latinLnBrk="0" hangingPunct="1">
      <a:defRPr sz="1009" kern="1200">
        <a:solidFill>
          <a:schemeClr val="tx1"/>
        </a:solidFill>
        <a:latin typeface="+mn-lt"/>
        <a:ea typeface="+mn-ea"/>
        <a:cs typeface="+mn-cs"/>
      </a:defRPr>
    </a:lvl2pPr>
    <a:lvl3pPr marL="768553" algn="l" defTabSz="768553" rtl="0" eaLnBrk="1" latinLnBrk="0" hangingPunct="1">
      <a:defRPr sz="1009" kern="1200">
        <a:solidFill>
          <a:schemeClr val="tx1"/>
        </a:solidFill>
        <a:latin typeface="+mn-lt"/>
        <a:ea typeface="+mn-ea"/>
        <a:cs typeface="+mn-cs"/>
      </a:defRPr>
    </a:lvl3pPr>
    <a:lvl4pPr marL="1152830" algn="l" defTabSz="768553" rtl="0" eaLnBrk="1" latinLnBrk="0" hangingPunct="1">
      <a:defRPr sz="1009" kern="1200">
        <a:solidFill>
          <a:schemeClr val="tx1"/>
        </a:solidFill>
        <a:latin typeface="+mn-lt"/>
        <a:ea typeface="+mn-ea"/>
        <a:cs typeface="+mn-cs"/>
      </a:defRPr>
    </a:lvl4pPr>
    <a:lvl5pPr marL="1537106" algn="l" defTabSz="768553" rtl="0" eaLnBrk="1" latinLnBrk="0" hangingPunct="1">
      <a:defRPr sz="1009" kern="1200">
        <a:solidFill>
          <a:schemeClr val="tx1"/>
        </a:solidFill>
        <a:latin typeface="+mn-lt"/>
        <a:ea typeface="+mn-ea"/>
        <a:cs typeface="+mn-cs"/>
      </a:defRPr>
    </a:lvl5pPr>
    <a:lvl6pPr marL="1921383" algn="l" defTabSz="768553" rtl="0" eaLnBrk="1" latinLnBrk="0" hangingPunct="1">
      <a:defRPr sz="1009" kern="1200">
        <a:solidFill>
          <a:schemeClr val="tx1"/>
        </a:solidFill>
        <a:latin typeface="+mn-lt"/>
        <a:ea typeface="+mn-ea"/>
        <a:cs typeface="+mn-cs"/>
      </a:defRPr>
    </a:lvl6pPr>
    <a:lvl7pPr marL="2305660" algn="l" defTabSz="768553" rtl="0" eaLnBrk="1" latinLnBrk="0" hangingPunct="1">
      <a:defRPr sz="1009" kern="1200">
        <a:solidFill>
          <a:schemeClr val="tx1"/>
        </a:solidFill>
        <a:latin typeface="+mn-lt"/>
        <a:ea typeface="+mn-ea"/>
        <a:cs typeface="+mn-cs"/>
      </a:defRPr>
    </a:lvl7pPr>
    <a:lvl8pPr marL="2689936" algn="l" defTabSz="768553" rtl="0" eaLnBrk="1" latinLnBrk="0" hangingPunct="1">
      <a:defRPr sz="1009" kern="1200">
        <a:solidFill>
          <a:schemeClr val="tx1"/>
        </a:solidFill>
        <a:latin typeface="+mn-lt"/>
        <a:ea typeface="+mn-ea"/>
        <a:cs typeface="+mn-cs"/>
      </a:defRPr>
    </a:lvl8pPr>
    <a:lvl9pPr marL="3074213" algn="l" defTabSz="768553" rtl="0" eaLnBrk="1" latinLnBrk="0" hangingPunct="1">
      <a:defRPr sz="1009"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4"/>
            <a:ext cx="5829300" cy="2123369"/>
          </a:xfrm>
        </p:spPr>
        <p:txBody>
          <a:bodyPr/>
          <a:lstStyle/>
          <a:p>
            <a:r>
              <a:rPr lang="en-US"/>
              <a:t>Click to edit Master title style</a:t>
            </a:r>
            <a:endParaRPr lang="en-GB"/>
          </a:p>
        </p:txBody>
      </p:sp>
      <p:sp>
        <p:nvSpPr>
          <p:cNvPr id="3" name="Subtitle 2"/>
          <p:cNvSpPr>
            <a:spLocks noGrp="1"/>
          </p:cNvSpPr>
          <p:nvPr>
            <p:ph type="subTitle" idx="1"/>
          </p:nvPr>
        </p:nvSpPr>
        <p:spPr>
          <a:xfrm>
            <a:off x="1028700" y="5613401"/>
            <a:ext cx="4800600" cy="2531533"/>
          </a:xfrm>
        </p:spPr>
        <p:txBody>
          <a:bodyPr/>
          <a:lstStyle>
            <a:lvl1pPr marL="0" indent="0" algn="ctr">
              <a:buNone/>
              <a:defRPr>
                <a:solidFill>
                  <a:schemeClr val="tx1">
                    <a:tint val="75000"/>
                  </a:schemeClr>
                </a:solidFill>
              </a:defRPr>
            </a:lvl1pPr>
            <a:lvl2pPr marL="539998" indent="0" algn="ctr">
              <a:buNone/>
              <a:defRPr>
                <a:solidFill>
                  <a:schemeClr val="tx1">
                    <a:tint val="75000"/>
                  </a:schemeClr>
                </a:solidFill>
              </a:defRPr>
            </a:lvl2pPr>
            <a:lvl3pPr marL="1079996" indent="0" algn="ctr">
              <a:buNone/>
              <a:defRPr>
                <a:solidFill>
                  <a:schemeClr val="tx1">
                    <a:tint val="75000"/>
                  </a:schemeClr>
                </a:solidFill>
              </a:defRPr>
            </a:lvl3pPr>
            <a:lvl4pPr marL="1619993" indent="0" algn="ctr">
              <a:buNone/>
              <a:defRPr>
                <a:solidFill>
                  <a:schemeClr val="tx1">
                    <a:tint val="75000"/>
                  </a:schemeClr>
                </a:solidFill>
              </a:defRPr>
            </a:lvl4pPr>
            <a:lvl5pPr marL="2159991" indent="0" algn="ctr">
              <a:buNone/>
              <a:defRPr>
                <a:solidFill>
                  <a:schemeClr val="tx1">
                    <a:tint val="75000"/>
                  </a:schemeClr>
                </a:solidFill>
              </a:defRPr>
            </a:lvl5pPr>
            <a:lvl6pPr marL="2699990" indent="0" algn="ctr">
              <a:buNone/>
              <a:defRPr>
                <a:solidFill>
                  <a:schemeClr val="tx1">
                    <a:tint val="75000"/>
                  </a:schemeClr>
                </a:solidFill>
              </a:defRPr>
            </a:lvl6pPr>
            <a:lvl7pPr marL="3239987" indent="0" algn="ctr">
              <a:buNone/>
              <a:defRPr>
                <a:solidFill>
                  <a:schemeClr val="tx1">
                    <a:tint val="75000"/>
                  </a:schemeClr>
                </a:solidFill>
              </a:defRPr>
            </a:lvl7pPr>
            <a:lvl8pPr marL="3779985" indent="0" algn="ctr">
              <a:buNone/>
              <a:defRPr>
                <a:solidFill>
                  <a:schemeClr val="tx1">
                    <a:tint val="75000"/>
                  </a:schemeClr>
                </a:solidFill>
              </a:defRPr>
            </a:lvl8pPr>
            <a:lvl9pPr marL="4319982"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pPr/>
              <a:t>31/01/2022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pPr/>
              <a:t>‹#›</a:t>
            </a:fld>
            <a:endParaRPr lang="en-GB"/>
          </a:p>
        </p:txBody>
      </p:sp>
    </p:spTree>
    <p:extLst>
      <p:ext uri="{BB962C8B-B14F-4D97-AF65-F5344CB8AC3E}">
        <p14:creationId xmlns:p14="http://schemas.microsoft.com/office/powerpoint/2010/main" val="1323994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pPr/>
              <a:t>31/01/2022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pPr/>
              <a:t>‹#›</a:t>
            </a:fld>
            <a:endParaRPr lang="en-GB"/>
          </a:p>
        </p:txBody>
      </p:sp>
    </p:spTree>
    <p:extLst>
      <p:ext uri="{BB962C8B-B14F-4D97-AF65-F5344CB8AC3E}">
        <p14:creationId xmlns:p14="http://schemas.microsoft.com/office/powerpoint/2010/main" val="4068400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96702"/>
            <a:ext cx="1543050" cy="845220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42900" y="396702"/>
            <a:ext cx="4514850" cy="84522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pPr/>
              <a:t>31/01/2022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pPr/>
              <a:t>‹#›</a:t>
            </a:fld>
            <a:endParaRPr lang="en-GB"/>
          </a:p>
        </p:txBody>
      </p:sp>
    </p:spTree>
    <p:extLst>
      <p:ext uri="{BB962C8B-B14F-4D97-AF65-F5344CB8AC3E}">
        <p14:creationId xmlns:p14="http://schemas.microsoft.com/office/powerpoint/2010/main" val="1672264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pPr/>
              <a:t>31/01/2022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pPr/>
              <a:t>‹#›</a:t>
            </a:fld>
            <a:endParaRPr lang="en-GB"/>
          </a:p>
        </p:txBody>
      </p:sp>
    </p:spTree>
    <p:extLst>
      <p:ext uri="{BB962C8B-B14F-4D97-AF65-F5344CB8AC3E}">
        <p14:creationId xmlns:p14="http://schemas.microsoft.com/office/powerpoint/2010/main" val="3237051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5"/>
            <a:ext cx="5829300" cy="1967442"/>
          </a:xfrm>
        </p:spPr>
        <p:txBody>
          <a:bodyPr anchor="t"/>
          <a:lstStyle>
            <a:lvl1pPr algn="l">
              <a:defRPr sz="4724" b="1" cap="all"/>
            </a:lvl1pPr>
          </a:lstStyle>
          <a:p>
            <a:r>
              <a:rPr lang="en-US"/>
              <a:t>Click to edit Master title style</a:t>
            </a:r>
            <a:endParaRPr lang="en-GB"/>
          </a:p>
        </p:txBody>
      </p:sp>
      <p:sp>
        <p:nvSpPr>
          <p:cNvPr id="3" name="Text Placeholder 2"/>
          <p:cNvSpPr>
            <a:spLocks noGrp="1"/>
          </p:cNvSpPr>
          <p:nvPr>
            <p:ph type="body" idx="1"/>
          </p:nvPr>
        </p:nvSpPr>
        <p:spPr>
          <a:xfrm>
            <a:off x="541735" y="4198589"/>
            <a:ext cx="5829300" cy="2166936"/>
          </a:xfrm>
        </p:spPr>
        <p:txBody>
          <a:bodyPr anchor="b"/>
          <a:lstStyle>
            <a:lvl1pPr marL="0" indent="0">
              <a:buNone/>
              <a:defRPr sz="2363">
                <a:solidFill>
                  <a:schemeClr val="tx1">
                    <a:tint val="75000"/>
                  </a:schemeClr>
                </a:solidFill>
              </a:defRPr>
            </a:lvl1pPr>
            <a:lvl2pPr marL="539998" indent="0">
              <a:buNone/>
              <a:defRPr sz="2126">
                <a:solidFill>
                  <a:schemeClr val="tx1">
                    <a:tint val="75000"/>
                  </a:schemeClr>
                </a:solidFill>
              </a:defRPr>
            </a:lvl2pPr>
            <a:lvl3pPr marL="1079996" indent="0">
              <a:buNone/>
              <a:defRPr sz="1890">
                <a:solidFill>
                  <a:schemeClr val="tx1">
                    <a:tint val="75000"/>
                  </a:schemeClr>
                </a:solidFill>
              </a:defRPr>
            </a:lvl3pPr>
            <a:lvl4pPr marL="1619993" indent="0">
              <a:buNone/>
              <a:defRPr sz="1654">
                <a:solidFill>
                  <a:schemeClr val="tx1">
                    <a:tint val="75000"/>
                  </a:schemeClr>
                </a:solidFill>
              </a:defRPr>
            </a:lvl4pPr>
            <a:lvl5pPr marL="2159991" indent="0">
              <a:buNone/>
              <a:defRPr sz="1654">
                <a:solidFill>
                  <a:schemeClr val="tx1">
                    <a:tint val="75000"/>
                  </a:schemeClr>
                </a:solidFill>
              </a:defRPr>
            </a:lvl5pPr>
            <a:lvl6pPr marL="2699990" indent="0">
              <a:buNone/>
              <a:defRPr sz="1654">
                <a:solidFill>
                  <a:schemeClr val="tx1">
                    <a:tint val="75000"/>
                  </a:schemeClr>
                </a:solidFill>
              </a:defRPr>
            </a:lvl6pPr>
            <a:lvl7pPr marL="3239987" indent="0">
              <a:buNone/>
              <a:defRPr sz="1654">
                <a:solidFill>
                  <a:schemeClr val="tx1">
                    <a:tint val="75000"/>
                  </a:schemeClr>
                </a:solidFill>
              </a:defRPr>
            </a:lvl7pPr>
            <a:lvl8pPr marL="3779985" indent="0">
              <a:buNone/>
              <a:defRPr sz="1654">
                <a:solidFill>
                  <a:schemeClr val="tx1">
                    <a:tint val="75000"/>
                  </a:schemeClr>
                </a:solidFill>
              </a:defRPr>
            </a:lvl8pPr>
            <a:lvl9pPr marL="4319982" indent="0">
              <a:buNone/>
              <a:defRPr sz="165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28F4C1-0F26-4DBD-8174-34BE2B15D32D}" type="datetimeFigureOut">
              <a:rPr lang="en-GB" smtClean="0"/>
              <a:pPr/>
              <a:t>31/01/2022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pPr/>
              <a:t>‹#›</a:t>
            </a:fld>
            <a:endParaRPr lang="en-GB"/>
          </a:p>
        </p:txBody>
      </p:sp>
    </p:spTree>
    <p:extLst>
      <p:ext uri="{BB962C8B-B14F-4D97-AF65-F5344CB8AC3E}">
        <p14:creationId xmlns:p14="http://schemas.microsoft.com/office/powerpoint/2010/main" val="1984887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42900" y="2311402"/>
            <a:ext cx="3028950" cy="6537502"/>
          </a:xfrm>
        </p:spPr>
        <p:txBody>
          <a:bodyPr/>
          <a:lstStyle>
            <a:lvl1pPr>
              <a:defRPr sz="3307"/>
            </a:lvl1pPr>
            <a:lvl2pPr>
              <a:defRPr sz="2835"/>
            </a:lvl2pPr>
            <a:lvl3pPr>
              <a:defRPr sz="2363"/>
            </a:lvl3pPr>
            <a:lvl4pPr>
              <a:defRPr sz="2126"/>
            </a:lvl4pPr>
            <a:lvl5pPr>
              <a:defRPr sz="2126"/>
            </a:lvl5pPr>
            <a:lvl6pPr>
              <a:defRPr sz="2126"/>
            </a:lvl6pPr>
            <a:lvl7pPr>
              <a:defRPr sz="2126"/>
            </a:lvl7pPr>
            <a:lvl8pPr>
              <a:defRPr sz="2126"/>
            </a:lvl8pPr>
            <a:lvl9pPr>
              <a:defRPr sz="212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486150" y="2311402"/>
            <a:ext cx="3028950" cy="6537502"/>
          </a:xfrm>
        </p:spPr>
        <p:txBody>
          <a:bodyPr/>
          <a:lstStyle>
            <a:lvl1pPr>
              <a:defRPr sz="3307"/>
            </a:lvl1pPr>
            <a:lvl2pPr>
              <a:defRPr sz="2835"/>
            </a:lvl2pPr>
            <a:lvl3pPr>
              <a:defRPr sz="2363"/>
            </a:lvl3pPr>
            <a:lvl4pPr>
              <a:defRPr sz="2126"/>
            </a:lvl4pPr>
            <a:lvl5pPr>
              <a:defRPr sz="2126"/>
            </a:lvl5pPr>
            <a:lvl6pPr>
              <a:defRPr sz="2126"/>
            </a:lvl6pPr>
            <a:lvl7pPr>
              <a:defRPr sz="2126"/>
            </a:lvl7pPr>
            <a:lvl8pPr>
              <a:defRPr sz="2126"/>
            </a:lvl8pPr>
            <a:lvl9pPr>
              <a:defRPr sz="212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D28F4C1-0F26-4DBD-8174-34BE2B15D32D}" type="datetimeFigureOut">
              <a:rPr lang="en-GB" smtClean="0"/>
              <a:pPr/>
              <a:t>31/01/2022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D1A91E-3DFF-44ED-A23D-E9153710967B}" type="slidenum">
              <a:rPr lang="en-GB" smtClean="0"/>
              <a:pPr/>
              <a:t>‹#›</a:t>
            </a:fld>
            <a:endParaRPr lang="en-GB"/>
          </a:p>
        </p:txBody>
      </p:sp>
    </p:spTree>
    <p:extLst>
      <p:ext uri="{BB962C8B-B14F-4D97-AF65-F5344CB8AC3E}">
        <p14:creationId xmlns:p14="http://schemas.microsoft.com/office/powerpoint/2010/main" val="1744909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0" y="2217386"/>
            <a:ext cx="3030141" cy="924101"/>
          </a:xfrm>
        </p:spPr>
        <p:txBody>
          <a:bodyPr anchor="b"/>
          <a:lstStyle>
            <a:lvl1pPr marL="0" indent="0">
              <a:buNone/>
              <a:defRPr sz="2835" b="1"/>
            </a:lvl1pPr>
            <a:lvl2pPr marL="539998" indent="0">
              <a:buNone/>
              <a:defRPr sz="2363" b="1"/>
            </a:lvl2pPr>
            <a:lvl3pPr marL="1079996" indent="0">
              <a:buNone/>
              <a:defRPr sz="2126" b="1"/>
            </a:lvl3pPr>
            <a:lvl4pPr marL="1619993" indent="0">
              <a:buNone/>
              <a:defRPr sz="1890" b="1"/>
            </a:lvl4pPr>
            <a:lvl5pPr marL="2159991" indent="0">
              <a:buNone/>
              <a:defRPr sz="1890" b="1"/>
            </a:lvl5pPr>
            <a:lvl6pPr marL="2699990" indent="0">
              <a:buNone/>
              <a:defRPr sz="1890" b="1"/>
            </a:lvl6pPr>
            <a:lvl7pPr marL="3239987" indent="0">
              <a:buNone/>
              <a:defRPr sz="1890" b="1"/>
            </a:lvl7pPr>
            <a:lvl8pPr marL="3779985" indent="0">
              <a:buNone/>
              <a:defRPr sz="1890" b="1"/>
            </a:lvl8pPr>
            <a:lvl9pPr marL="4319982" indent="0">
              <a:buNone/>
              <a:defRPr sz="1890" b="1"/>
            </a:lvl9pPr>
          </a:lstStyle>
          <a:p>
            <a:pPr lvl="0"/>
            <a:r>
              <a:rPr lang="en-US"/>
              <a:t>Click to edit Master text styles</a:t>
            </a:r>
          </a:p>
        </p:txBody>
      </p:sp>
      <p:sp>
        <p:nvSpPr>
          <p:cNvPr id="4" name="Content Placeholder 3"/>
          <p:cNvSpPr>
            <a:spLocks noGrp="1"/>
          </p:cNvSpPr>
          <p:nvPr>
            <p:ph sz="half" idx="2"/>
          </p:nvPr>
        </p:nvSpPr>
        <p:spPr>
          <a:xfrm>
            <a:off x="342900" y="3141486"/>
            <a:ext cx="3030141" cy="5707416"/>
          </a:xfrm>
        </p:spPr>
        <p:txBody>
          <a:bodyPr/>
          <a:lstStyle>
            <a:lvl1pPr>
              <a:defRPr sz="2835"/>
            </a:lvl1pPr>
            <a:lvl2pPr>
              <a:defRPr sz="2363"/>
            </a:lvl2pPr>
            <a:lvl3pPr>
              <a:defRPr sz="2126"/>
            </a:lvl3pPr>
            <a:lvl4pPr>
              <a:defRPr sz="1890"/>
            </a:lvl4pPr>
            <a:lvl5pPr>
              <a:defRPr sz="1890"/>
            </a:lvl5pPr>
            <a:lvl6pPr>
              <a:defRPr sz="1890"/>
            </a:lvl6pPr>
            <a:lvl7pPr>
              <a:defRPr sz="1890"/>
            </a:lvl7pPr>
            <a:lvl8pPr>
              <a:defRPr sz="1890"/>
            </a:lvl8pPr>
            <a:lvl9pPr>
              <a:defRPr sz="189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3772" y="2217386"/>
            <a:ext cx="3031331" cy="924101"/>
          </a:xfrm>
        </p:spPr>
        <p:txBody>
          <a:bodyPr anchor="b"/>
          <a:lstStyle>
            <a:lvl1pPr marL="0" indent="0">
              <a:buNone/>
              <a:defRPr sz="2835" b="1"/>
            </a:lvl1pPr>
            <a:lvl2pPr marL="539998" indent="0">
              <a:buNone/>
              <a:defRPr sz="2363" b="1"/>
            </a:lvl2pPr>
            <a:lvl3pPr marL="1079996" indent="0">
              <a:buNone/>
              <a:defRPr sz="2126" b="1"/>
            </a:lvl3pPr>
            <a:lvl4pPr marL="1619993" indent="0">
              <a:buNone/>
              <a:defRPr sz="1890" b="1"/>
            </a:lvl4pPr>
            <a:lvl5pPr marL="2159991" indent="0">
              <a:buNone/>
              <a:defRPr sz="1890" b="1"/>
            </a:lvl5pPr>
            <a:lvl6pPr marL="2699990" indent="0">
              <a:buNone/>
              <a:defRPr sz="1890" b="1"/>
            </a:lvl6pPr>
            <a:lvl7pPr marL="3239987" indent="0">
              <a:buNone/>
              <a:defRPr sz="1890" b="1"/>
            </a:lvl7pPr>
            <a:lvl8pPr marL="3779985" indent="0">
              <a:buNone/>
              <a:defRPr sz="1890" b="1"/>
            </a:lvl8pPr>
            <a:lvl9pPr marL="4319982" indent="0">
              <a:buNone/>
              <a:defRPr sz="1890" b="1"/>
            </a:lvl9pPr>
          </a:lstStyle>
          <a:p>
            <a:pPr lvl="0"/>
            <a:r>
              <a:rPr lang="en-US"/>
              <a:t>Click to edit Master text styles</a:t>
            </a:r>
          </a:p>
        </p:txBody>
      </p:sp>
      <p:sp>
        <p:nvSpPr>
          <p:cNvPr id="6" name="Content Placeholder 5"/>
          <p:cNvSpPr>
            <a:spLocks noGrp="1"/>
          </p:cNvSpPr>
          <p:nvPr>
            <p:ph sz="quarter" idx="4"/>
          </p:nvPr>
        </p:nvSpPr>
        <p:spPr>
          <a:xfrm>
            <a:off x="3483772" y="3141486"/>
            <a:ext cx="3031331" cy="5707416"/>
          </a:xfrm>
        </p:spPr>
        <p:txBody>
          <a:bodyPr/>
          <a:lstStyle>
            <a:lvl1pPr>
              <a:defRPr sz="2835"/>
            </a:lvl1pPr>
            <a:lvl2pPr>
              <a:defRPr sz="2363"/>
            </a:lvl2pPr>
            <a:lvl3pPr>
              <a:defRPr sz="2126"/>
            </a:lvl3pPr>
            <a:lvl4pPr>
              <a:defRPr sz="1890"/>
            </a:lvl4pPr>
            <a:lvl5pPr>
              <a:defRPr sz="1890"/>
            </a:lvl5pPr>
            <a:lvl6pPr>
              <a:defRPr sz="1890"/>
            </a:lvl6pPr>
            <a:lvl7pPr>
              <a:defRPr sz="1890"/>
            </a:lvl7pPr>
            <a:lvl8pPr>
              <a:defRPr sz="1890"/>
            </a:lvl8pPr>
            <a:lvl9pPr>
              <a:defRPr sz="189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D28F4C1-0F26-4DBD-8174-34BE2B15D32D}" type="datetimeFigureOut">
              <a:rPr lang="en-GB" smtClean="0"/>
              <a:pPr/>
              <a:t>31/01/2022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9D1A91E-3DFF-44ED-A23D-E9153710967B}" type="slidenum">
              <a:rPr lang="en-GB" smtClean="0"/>
              <a:pPr/>
              <a:t>‹#›</a:t>
            </a:fld>
            <a:endParaRPr lang="en-GB"/>
          </a:p>
        </p:txBody>
      </p:sp>
    </p:spTree>
    <p:extLst>
      <p:ext uri="{BB962C8B-B14F-4D97-AF65-F5344CB8AC3E}">
        <p14:creationId xmlns:p14="http://schemas.microsoft.com/office/powerpoint/2010/main" val="1207582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D28F4C1-0F26-4DBD-8174-34BE2B15D32D}" type="datetimeFigureOut">
              <a:rPr lang="en-GB" smtClean="0"/>
              <a:pPr/>
              <a:t>31/01/2022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9D1A91E-3DFF-44ED-A23D-E9153710967B}" type="slidenum">
              <a:rPr lang="en-GB" smtClean="0"/>
              <a:pPr/>
              <a:t>‹#›</a:t>
            </a:fld>
            <a:endParaRPr lang="en-GB"/>
          </a:p>
        </p:txBody>
      </p:sp>
    </p:spTree>
    <p:extLst>
      <p:ext uri="{BB962C8B-B14F-4D97-AF65-F5344CB8AC3E}">
        <p14:creationId xmlns:p14="http://schemas.microsoft.com/office/powerpoint/2010/main" val="1186735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28F4C1-0F26-4DBD-8174-34BE2B15D32D}" type="datetimeFigureOut">
              <a:rPr lang="en-GB" smtClean="0"/>
              <a:pPr/>
              <a:t>31/01/2022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9D1A91E-3DFF-44ED-A23D-E9153710967B}" type="slidenum">
              <a:rPr lang="en-GB" smtClean="0"/>
              <a:pPr/>
              <a:t>‹#›</a:t>
            </a:fld>
            <a:endParaRPr lang="en-GB"/>
          </a:p>
        </p:txBody>
      </p:sp>
    </p:spTree>
    <p:extLst>
      <p:ext uri="{BB962C8B-B14F-4D97-AF65-F5344CB8AC3E}">
        <p14:creationId xmlns:p14="http://schemas.microsoft.com/office/powerpoint/2010/main" val="3309690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3" y="394405"/>
            <a:ext cx="2256235" cy="1678517"/>
          </a:xfrm>
        </p:spPr>
        <p:txBody>
          <a:bodyPr anchor="b"/>
          <a:lstStyle>
            <a:lvl1pPr algn="l">
              <a:defRPr sz="2363" b="1"/>
            </a:lvl1pPr>
          </a:lstStyle>
          <a:p>
            <a:r>
              <a:rPr lang="en-US"/>
              <a:t>Click to edit Master title style</a:t>
            </a:r>
            <a:endParaRPr lang="en-GB"/>
          </a:p>
        </p:txBody>
      </p:sp>
      <p:sp>
        <p:nvSpPr>
          <p:cNvPr id="3" name="Content Placeholder 2"/>
          <p:cNvSpPr>
            <a:spLocks noGrp="1"/>
          </p:cNvSpPr>
          <p:nvPr>
            <p:ph idx="1"/>
          </p:nvPr>
        </p:nvSpPr>
        <p:spPr>
          <a:xfrm>
            <a:off x="2681287" y="394408"/>
            <a:ext cx="3833813" cy="8454497"/>
          </a:xfrm>
        </p:spPr>
        <p:txBody>
          <a:bodyPr/>
          <a:lstStyle>
            <a:lvl1pPr>
              <a:defRPr sz="3779"/>
            </a:lvl1pPr>
            <a:lvl2pPr>
              <a:defRPr sz="3307"/>
            </a:lvl2pPr>
            <a:lvl3pPr>
              <a:defRPr sz="2835"/>
            </a:lvl3pPr>
            <a:lvl4pPr>
              <a:defRPr sz="2363"/>
            </a:lvl4pPr>
            <a:lvl5pPr>
              <a:defRPr sz="2363"/>
            </a:lvl5pPr>
            <a:lvl6pPr>
              <a:defRPr sz="2363"/>
            </a:lvl6pPr>
            <a:lvl7pPr>
              <a:defRPr sz="2363"/>
            </a:lvl7pPr>
            <a:lvl8pPr>
              <a:defRPr sz="2363"/>
            </a:lvl8pPr>
            <a:lvl9pPr>
              <a:defRPr sz="236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3" y="2072925"/>
            <a:ext cx="2256235" cy="6775980"/>
          </a:xfrm>
        </p:spPr>
        <p:txBody>
          <a:bodyPr/>
          <a:lstStyle>
            <a:lvl1pPr marL="0" indent="0">
              <a:buNone/>
              <a:defRPr sz="1654"/>
            </a:lvl1pPr>
            <a:lvl2pPr marL="539998" indent="0">
              <a:buNone/>
              <a:defRPr sz="1418"/>
            </a:lvl2pPr>
            <a:lvl3pPr marL="1079996" indent="0">
              <a:buNone/>
              <a:defRPr sz="1181"/>
            </a:lvl3pPr>
            <a:lvl4pPr marL="1619993" indent="0">
              <a:buNone/>
              <a:defRPr sz="1063"/>
            </a:lvl4pPr>
            <a:lvl5pPr marL="2159991" indent="0">
              <a:buNone/>
              <a:defRPr sz="1063"/>
            </a:lvl5pPr>
            <a:lvl6pPr marL="2699990" indent="0">
              <a:buNone/>
              <a:defRPr sz="1063"/>
            </a:lvl6pPr>
            <a:lvl7pPr marL="3239987" indent="0">
              <a:buNone/>
              <a:defRPr sz="1063"/>
            </a:lvl7pPr>
            <a:lvl8pPr marL="3779985" indent="0">
              <a:buNone/>
              <a:defRPr sz="1063"/>
            </a:lvl8pPr>
            <a:lvl9pPr marL="4319982" indent="0">
              <a:buNone/>
              <a:defRPr sz="1063"/>
            </a:lvl9pPr>
          </a:lstStyle>
          <a:p>
            <a:pPr lvl="0"/>
            <a:r>
              <a:rPr lang="en-US"/>
              <a:t>Click to edit Master text styles</a:t>
            </a:r>
          </a:p>
        </p:txBody>
      </p:sp>
      <p:sp>
        <p:nvSpPr>
          <p:cNvPr id="5" name="Date Placeholder 4"/>
          <p:cNvSpPr>
            <a:spLocks noGrp="1"/>
          </p:cNvSpPr>
          <p:nvPr>
            <p:ph type="dt" sz="half" idx="10"/>
          </p:nvPr>
        </p:nvSpPr>
        <p:spPr/>
        <p:txBody>
          <a:bodyPr/>
          <a:lstStyle/>
          <a:p>
            <a:fld id="{7D28F4C1-0F26-4DBD-8174-34BE2B15D32D}" type="datetimeFigureOut">
              <a:rPr lang="en-GB" smtClean="0"/>
              <a:pPr/>
              <a:t>31/01/2022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D1A91E-3DFF-44ED-A23D-E9153710967B}" type="slidenum">
              <a:rPr lang="en-GB" smtClean="0"/>
              <a:pPr/>
              <a:t>‹#›</a:t>
            </a:fld>
            <a:endParaRPr lang="en-GB"/>
          </a:p>
        </p:txBody>
      </p:sp>
    </p:spTree>
    <p:extLst>
      <p:ext uri="{BB962C8B-B14F-4D97-AF65-F5344CB8AC3E}">
        <p14:creationId xmlns:p14="http://schemas.microsoft.com/office/powerpoint/2010/main" val="3270485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1"/>
            <a:ext cx="4114800" cy="818621"/>
          </a:xfrm>
        </p:spPr>
        <p:txBody>
          <a:bodyPr anchor="b"/>
          <a:lstStyle>
            <a:lvl1pPr algn="l">
              <a:defRPr sz="2363" b="1"/>
            </a:lvl1pPr>
          </a:lstStyle>
          <a:p>
            <a:r>
              <a:rPr lang="en-US"/>
              <a:t>Click to edit Master title style</a:t>
            </a:r>
            <a:endParaRPr lang="en-GB"/>
          </a:p>
        </p:txBody>
      </p:sp>
      <p:sp>
        <p:nvSpPr>
          <p:cNvPr id="3" name="Picture Placeholder 2"/>
          <p:cNvSpPr>
            <a:spLocks noGrp="1"/>
          </p:cNvSpPr>
          <p:nvPr>
            <p:ph type="pic" idx="1"/>
          </p:nvPr>
        </p:nvSpPr>
        <p:spPr>
          <a:xfrm>
            <a:off x="1344216" y="885120"/>
            <a:ext cx="4114800" cy="5943600"/>
          </a:xfrm>
        </p:spPr>
        <p:txBody>
          <a:bodyPr/>
          <a:lstStyle>
            <a:lvl1pPr marL="0" indent="0">
              <a:buNone/>
              <a:defRPr sz="3779"/>
            </a:lvl1pPr>
            <a:lvl2pPr marL="539998" indent="0">
              <a:buNone/>
              <a:defRPr sz="3307"/>
            </a:lvl2pPr>
            <a:lvl3pPr marL="1079996" indent="0">
              <a:buNone/>
              <a:defRPr sz="2835"/>
            </a:lvl3pPr>
            <a:lvl4pPr marL="1619993" indent="0">
              <a:buNone/>
              <a:defRPr sz="2363"/>
            </a:lvl4pPr>
            <a:lvl5pPr marL="2159991" indent="0">
              <a:buNone/>
              <a:defRPr sz="2363"/>
            </a:lvl5pPr>
            <a:lvl6pPr marL="2699990" indent="0">
              <a:buNone/>
              <a:defRPr sz="2363"/>
            </a:lvl6pPr>
            <a:lvl7pPr marL="3239987" indent="0">
              <a:buNone/>
              <a:defRPr sz="2363"/>
            </a:lvl7pPr>
            <a:lvl8pPr marL="3779985" indent="0">
              <a:buNone/>
              <a:defRPr sz="2363"/>
            </a:lvl8pPr>
            <a:lvl9pPr marL="4319982" indent="0">
              <a:buNone/>
              <a:defRPr sz="2363"/>
            </a:lvl9pPr>
          </a:lstStyle>
          <a:p>
            <a:endParaRPr lang="en-GB"/>
          </a:p>
        </p:txBody>
      </p:sp>
      <p:sp>
        <p:nvSpPr>
          <p:cNvPr id="4" name="Text Placeholder 3"/>
          <p:cNvSpPr>
            <a:spLocks noGrp="1"/>
          </p:cNvSpPr>
          <p:nvPr>
            <p:ph type="body" sz="half" idx="2"/>
          </p:nvPr>
        </p:nvSpPr>
        <p:spPr>
          <a:xfrm>
            <a:off x="1344216" y="7752824"/>
            <a:ext cx="4114800" cy="1162578"/>
          </a:xfrm>
        </p:spPr>
        <p:txBody>
          <a:bodyPr/>
          <a:lstStyle>
            <a:lvl1pPr marL="0" indent="0">
              <a:buNone/>
              <a:defRPr sz="1654"/>
            </a:lvl1pPr>
            <a:lvl2pPr marL="539998" indent="0">
              <a:buNone/>
              <a:defRPr sz="1418"/>
            </a:lvl2pPr>
            <a:lvl3pPr marL="1079996" indent="0">
              <a:buNone/>
              <a:defRPr sz="1181"/>
            </a:lvl3pPr>
            <a:lvl4pPr marL="1619993" indent="0">
              <a:buNone/>
              <a:defRPr sz="1063"/>
            </a:lvl4pPr>
            <a:lvl5pPr marL="2159991" indent="0">
              <a:buNone/>
              <a:defRPr sz="1063"/>
            </a:lvl5pPr>
            <a:lvl6pPr marL="2699990" indent="0">
              <a:buNone/>
              <a:defRPr sz="1063"/>
            </a:lvl6pPr>
            <a:lvl7pPr marL="3239987" indent="0">
              <a:buNone/>
              <a:defRPr sz="1063"/>
            </a:lvl7pPr>
            <a:lvl8pPr marL="3779985" indent="0">
              <a:buNone/>
              <a:defRPr sz="1063"/>
            </a:lvl8pPr>
            <a:lvl9pPr marL="4319982" indent="0">
              <a:buNone/>
              <a:defRPr sz="1063"/>
            </a:lvl9pPr>
          </a:lstStyle>
          <a:p>
            <a:pPr lvl="0"/>
            <a:r>
              <a:rPr lang="en-US"/>
              <a:t>Click to edit Master text styles</a:t>
            </a:r>
          </a:p>
        </p:txBody>
      </p:sp>
      <p:sp>
        <p:nvSpPr>
          <p:cNvPr id="5" name="Date Placeholder 4"/>
          <p:cNvSpPr>
            <a:spLocks noGrp="1"/>
          </p:cNvSpPr>
          <p:nvPr>
            <p:ph type="dt" sz="half" idx="10"/>
          </p:nvPr>
        </p:nvSpPr>
        <p:spPr/>
        <p:txBody>
          <a:bodyPr/>
          <a:lstStyle/>
          <a:p>
            <a:fld id="{7D28F4C1-0F26-4DBD-8174-34BE2B15D32D}" type="datetimeFigureOut">
              <a:rPr lang="en-GB" smtClean="0"/>
              <a:pPr/>
              <a:t>31/01/2022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D1A91E-3DFF-44ED-A23D-E9153710967B}" type="slidenum">
              <a:rPr lang="en-GB" smtClean="0"/>
              <a:pPr/>
              <a:t>‹#›</a:t>
            </a:fld>
            <a:endParaRPr lang="en-GB"/>
          </a:p>
        </p:txBody>
      </p:sp>
    </p:spTree>
    <p:extLst>
      <p:ext uri="{BB962C8B-B14F-4D97-AF65-F5344CB8AC3E}">
        <p14:creationId xmlns:p14="http://schemas.microsoft.com/office/powerpoint/2010/main" val="1420002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700"/>
            <a:ext cx="6172200" cy="1651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342900" y="9181398"/>
            <a:ext cx="1600200" cy="527402"/>
          </a:xfrm>
          <a:prstGeom prst="rect">
            <a:avLst/>
          </a:prstGeom>
        </p:spPr>
        <p:txBody>
          <a:bodyPr vert="horz" lIns="91440" tIns="45720" rIns="91440" bIns="45720" rtlCol="0" anchor="ctr"/>
          <a:lstStyle>
            <a:lvl1pPr algn="l">
              <a:defRPr sz="1418">
                <a:solidFill>
                  <a:schemeClr val="tx1">
                    <a:tint val="75000"/>
                  </a:schemeClr>
                </a:solidFill>
              </a:defRPr>
            </a:lvl1pPr>
          </a:lstStyle>
          <a:p>
            <a:fld id="{7D28F4C1-0F26-4DBD-8174-34BE2B15D32D}" type="datetimeFigureOut">
              <a:rPr lang="en-GB" smtClean="0"/>
              <a:pPr/>
              <a:t>31/01/2022</a:t>
            </a:fld>
            <a:endParaRPr lang="en-GB"/>
          </a:p>
        </p:txBody>
      </p:sp>
      <p:sp>
        <p:nvSpPr>
          <p:cNvPr id="5" name="Footer Placeholder 4"/>
          <p:cNvSpPr>
            <a:spLocks noGrp="1"/>
          </p:cNvSpPr>
          <p:nvPr>
            <p:ph type="ftr" sz="quarter" idx="3"/>
          </p:nvPr>
        </p:nvSpPr>
        <p:spPr>
          <a:xfrm>
            <a:off x="2343150" y="9181398"/>
            <a:ext cx="2171700" cy="527402"/>
          </a:xfrm>
          <a:prstGeom prst="rect">
            <a:avLst/>
          </a:prstGeom>
        </p:spPr>
        <p:txBody>
          <a:bodyPr vert="horz" lIns="91440" tIns="45720" rIns="91440" bIns="45720" rtlCol="0" anchor="ctr"/>
          <a:lstStyle>
            <a:lvl1pPr algn="ctr">
              <a:defRPr sz="1418">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9181398"/>
            <a:ext cx="1600200" cy="527402"/>
          </a:xfrm>
          <a:prstGeom prst="rect">
            <a:avLst/>
          </a:prstGeom>
        </p:spPr>
        <p:txBody>
          <a:bodyPr vert="horz" lIns="91440" tIns="45720" rIns="91440" bIns="45720" rtlCol="0" anchor="ctr"/>
          <a:lstStyle>
            <a:lvl1pPr algn="r">
              <a:defRPr sz="1418">
                <a:solidFill>
                  <a:schemeClr val="tx1">
                    <a:tint val="75000"/>
                  </a:schemeClr>
                </a:solidFill>
              </a:defRPr>
            </a:lvl1pPr>
          </a:lstStyle>
          <a:p>
            <a:fld id="{49D1A91E-3DFF-44ED-A23D-E9153710967B}" type="slidenum">
              <a:rPr lang="en-GB" smtClean="0"/>
              <a:pPr/>
              <a:t>‹#›</a:t>
            </a:fld>
            <a:endParaRPr lang="en-GB"/>
          </a:p>
        </p:txBody>
      </p:sp>
    </p:spTree>
    <p:extLst>
      <p:ext uri="{BB962C8B-B14F-4D97-AF65-F5344CB8AC3E}">
        <p14:creationId xmlns:p14="http://schemas.microsoft.com/office/powerpoint/2010/main" val="33173958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79996" rtl="0" eaLnBrk="1" latinLnBrk="0" hangingPunct="1">
        <a:spcBef>
          <a:spcPct val="0"/>
        </a:spcBef>
        <a:buNone/>
        <a:defRPr sz="5197" kern="1200">
          <a:solidFill>
            <a:schemeClr val="tx1"/>
          </a:solidFill>
          <a:latin typeface="+mj-lt"/>
          <a:ea typeface="+mj-ea"/>
          <a:cs typeface="+mj-cs"/>
        </a:defRPr>
      </a:lvl1pPr>
    </p:titleStyle>
    <p:bodyStyle>
      <a:lvl1pPr marL="404998" indent="-404998" algn="l" defTabSz="1079996" rtl="0" eaLnBrk="1" latinLnBrk="0" hangingPunct="1">
        <a:spcBef>
          <a:spcPct val="20000"/>
        </a:spcBef>
        <a:buFont typeface="Arial" panose="020B0604020202020204" pitchFamily="34" charset="0"/>
        <a:buChar char="•"/>
        <a:defRPr sz="3779" kern="1200">
          <a:solidFill>
            <a:schemeClr val="tx1"/>
          </a:solidFill>
          <a:latin typeface="+mn-lt"/>
          <a:ea typeface="+mn-ea"/>
          <a:cs typeface="+mn-cs"/>
        </a:defRPr>
      </a:lvl1pPr>
      <a:lvl2pPr marL="877497" indent="-337499" algn="l" defTabSz="1079996" rtl="0" eaLnBrk="1" latinLnBrk="0" hangingPunct="1">
        <a:spcBef>
          <a:spcPct val="20000"/>
        </a:spcBef>
        <a:buFont typeface="Arial" panose="020B0604020202020204" pitchFamily="34" charset="0"/>
        <a:buChar char="–"/>
        <a:defRPr sz="3307" kern="1200">
          <a:solidFill>
            <a:schemeClr val="tx1"/>
          </a:solidFill>
          <a:latin typeface="+mn-lt"/>
          <a:ea typeface="+mn-ea"/>
          <a:cs typeface="+mn-cs"/>
        </a:defRPr>
      </a:lvl2pPr>
      <a:lvl3pPr marL="1349994" indent="-269999" algn="l" defTabSz="1079996" rtl="0" eaLnBrk="1" latinLnBrk="0" hangingPunct="1">
        <a:spcBef>
          <a:spcPct val="20000"/>
        </a:spcBef>
        <a:buFont typeface="Arial" panose="020B0604020202020204" pitchFamily="34" charset="0"/>
        <a:buChar char="•"/>
        <a:defRPr sz="2835" kern="1200">
          <a:solidFill>
            <a:schemeClr val="tx1"/>
          </a:solidFill>
          <a:latin typeface="+mn-lt"/>
          <a:ea typeface="+mn-ea"/>
          <a:cs typeface="+mn-cs"/>
        </a:defRPr>
      </a:lvl3pPr>
      <a:lvl4pPr marL="1889993"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4pPr>
      <a:lvl5pPr marL="2429990"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5pPr>
      <a:lvl6pPr marL="2969988"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6pPr>
      <a:lvl7pPr marL="3509986"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7pPr>
      <a:lvl8pPr marL="4049984"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8pPr>
      <a:lvl9pPr marL="4589981"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9pPr>
    </p:bodyStyle>
    <p:otherStyle>
      <a:defPPr>
        <a:defRPr lang="en-US"/>
      </a:defPPr>
      <a:lvl1pPr marL="0" algn="l" defTabSz="1079996" rtl="0" eaLnBrk="1" latinLnBrk="0" hangingPunct="1">
        <a:defRPr sz="2126" kern="1200">
          <a:solidFill>
            <a:schemeClr val="tx1"/>
          </a:solidFill>
          <a:latin typeface="+mn-lt"/>
          <a:ea typeface="+mn-ea"/>
          <a:cs typeface="+mn-cs"/>
        </a:defRPr>
      </a:lvl1pPr>
      <a:lvl2pPr marL="539998" algn="l" defTabSz="1079996" rtl="0" eaLnBrk="1" latinLnBrk="0" hangingPunct="1">
        <a:defRPr sz="2126" kern="1200">
          <a:solidFill>
            <a:schemeClr val="tx1"/>
          </a:solidFill>
          <a:latin typeface="+mn-lt"/>
          <a:ea typeface="+mn-ea"/>
          <a:cs typeface="+mn-cs"/>
        </a:defRPr>
      </a:lvl2pPr>
      <a:lvl3pPr marL="1079996" algn="l" defTabSz="1079996" rtl="0" eaLnBrk="1" latinLnBrk="0" hangingPunct="1">
        <a:defRPr sz="2126" kern="1200">
          <a:solidFill>
            <a:schemeClr val="tx1"/>
          </a:solidFill>
          <a:latin typeface="+mn-lt"/>
          <a:ea typeface="+mn-ea"/>
          <a:cs typeface="+mn-cs"/>
        </a:defRPr>
      </a:lvl3pPr>
      <a:lvl4pPr marL="1619993" algn="l" defTabSz="1079996" rtl="0" eaLnBrk="1" latinLnBrk="0" hangingPunct="1">
        <a:defRPr sz="2126" kern="1200">
          <a:solidFill>
            <a:schemeClr val="tx1"/>
          </a:solidFill>
          <a:latin typeface="+mn-lt"/>
          <a:ea typeface="+mn-ea"/>
          <a:cs typeface="+mn-cs"/>
        </a:defRPr>
      </a:lvl4pPr>
      <a:lvl5pPr marL="2159991" algn="l" defTabSz="1079996" rtl="0" eaLnBrk="1" latinLnBrk="0" hangingPunct="1">
        <a:defRPr sz="2126" kern="1200">
          <a:solidFill>
            <a:schemeClr val="tx1"/>
          </a:solidFill>
          <a:latin typeface="+mn-lt"/>
          <a:ea typeface="+mn-ea"/>
          <a:cs typeface="+mn-cs"/>
        </a:defRPr>
      </a:lvl5pPr>
      <a:lvl6pPr marL="2699990" algn="l" defTabSz="1079996" rtl="0" eaLnBrk="1" latinLnBrk="0" hangingPunct="1">
        <a:defRPr sz="2126" kern="1200">
          <a:solidFill>
            <a:schemeClr val="tx1"/>
          </a:solidFill>
          <a:latin typeface="+mn-lt"/>
          <a:ea typeface="+mn-ea"/>
          <a:cs typeface="+mn-cs"/>
        </a:defRPr>
      </a:lvl6pPr>
      <a:lvl7pPr marL="3239987" algn="l" defTabSz="1079996" rtl="0" eaLnBrk="1" latinLnBrk="0" hangingPunct="1">
        <a:defRPr sz="2126" kern="1200">
          <a:solidFill>
            <a:schemeClr val="tx1"/>
          </a:solidFill>
          <a:latin typeface="+mn-lt"/>
          <a:ea typeface="+mn-ea"/>
          <a:cs typeface="+mn-cs"/>
        </a:defRPr>
      </a:lvl7pPr>
      <a:lvl8pPr marL="3779985" algn="l" defTabSz="1079996" rtl="0" eaLnBrk="1" latinLnBrk="0" hangingPunct="1">
        <a:defRPr sz="2126" kern="1200">
          <a:solidFill>
            <a:schemeClr val="tx1"/>
          </a:solidFill>
          <a:latin typeface="+mn-lt"/>
          <a:ea typeface="+mn-ea"/>
          <a:cs typeface="+mn-cs"/>
        </a:defRPr>
      </a:lvl8pPr>
      <a:lvl9pPr marL="4319982" algn="l" defTabSz="1079996" rtl="0" eaLnBrk="1" latinLnBrk="0" hangingPunct="1">
        <a:defRPr sz="212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66954" y="128464"/>
            <a:ext cx="6331790" cy="400110"/>
          </a:xfrm>
          <a:prstGeom prst="rect">
            <a:avLst/>
          </a:prstGeom>
          <a:noFill/>
        </p:spPr>
        <p:txBody>
          <a:bodyPr wrap="square" lIns="91440" tIns="45720" rIns="91440" bIns="45720" rtlCol="0" anchor="t">
            <a:spAutoFit/>
          </a:bodyPr>
          <a:lstStyle/>
          <a:p>
            <a:pPr algn="ctr"/>
            <a:r>
              <a:rPr lang="en-GB" sz="2000" b="1" dirty="0"/>
              <a:t>Camp Session Plans- Valentines Scooter Games </a:t>
            </a:r>
            <a:r>
              <a:rPr lang="en-GB" sz="2000" b="1" dirty="0">
                <a:solidFill>
                  <a:srgbClr val="FF0000"/>
                </a:solidFill>
              </a:rPr>
              <a:t> </a:t>
            </a:r>
            <a:endParaRPr lang="en-GB" sz="2000" b="1" dirty="0">
              <a:solidFill>
                <a:schemeClr val="tx2">
                  <a:lumMod val="60000"/>
                  <a:lumOff val="40000"/>
                </a:schemeClr>
              </a:solidFill>
            </a:endParaRPr>
          </a:p>
        </p:txBody>
      </p:sp>
      <p:graphicFrame>
        <p:nvGraphicFramePr>
          <p:cNvPr id="13" name="Table 12"/>
          <p:cNvGraphicFramePr>
            <a:graphicFrameLocks noGrp="1"/>
          </p:cNvGraphicFramePr>
          <p:nvPr>
            <p:extLst>
              <p:ext uri="{D42A27DB-BD31-4B8C-83A1-F6EECF244321}">
                <p14:modId xmlns:p14="http://schemas.microsoft.com/office/powerpoint/2010/main" val="3730212766"/>
              </p:ext>
            </p:extLst>
          </p:nvPr>
        </p:nvGraphicFramePr>
        <p:xfrm>
          <a:off x="199779" y="992560"/>
          <a:ext cx="6350946" cy="8343248"/>
        </p:xfrm>
        <a:graphic>
          <a:graphicData uri="http://schemas.openxmlformats.org/drawingml/2006/table">
            <a:tbl>
              <a:tblPr firstRow="1" bandRow="1">
                <a:tableStyleId>{5A111915-BE36-4E01-A7E5-04B1672EAD32}</a:tableStyleId>
              </a:tblPr>
              <a:tblGrid>
                <a:gridCol w="2947414">
                  <a:extLst>
                    <a:ext uri="{9D8B030D-6E8A-4147-A177-3AD203B41FA5}">
                      <a16:colId xmlns:a16="http://schemas.microsoft.com/office/drawing/2014/main" val="20000"/>
                    </a:ext>
                  </a:extLst>
                </a:gridCol>
                <a:gridCol w="144016">
                  <a:extLst>
                    <a:ext uri="{9D8B030D-6E8A-4147-A177-3AD203B41FA5}">
                      <a16:colId xmlns:a16="http://schemas.microsoft.com/office/drawing/2014/main" val="2818243110"/>
                    </a:ext>
                  </a:extLst>
                </a:gridCol>
                <a:gridCol w="798248">
                  <a:extLst>
                    <a:ext uri="{9D8B030D-6E8A-4147-A177-3AD203B41FA5}">
                      <a16:colId xmlns:a16="http://schemas.microsoft.com/office/drawing/2014/main" val="2055900536"/>
                    </a:ext>
                  </a:extLst>
                </a:gridCol>
                <a:gridCol w="2461268">
                  <a:extLst>
                    <a:ext uri="{9D8B030D-6E8A-4147-A177-3AD203B41FA5}">
                      <a16:colId xmlns:a16="http://schemas.microsoft.com/office/drawing/2014/main" val="4242482457"/>
                    </a:ext>
                  </a:extLst>
                </a:gridCol>
              </a:tblGrid>
              <a:tr h="328612">
                <a:tc gridSpan="2">
                  <a:txBody>
                    <a:bodyPr/>
                    <a:lstStyle/>
                    <a:p>
                      <a:pPr algn="ctr"/>
                      <a:r>
                        <a:rPr lang="en-GB" sz="1200" dirty="0"/>
                        <a:t>S4K Sports time: Skelton </a:t>
                      </a:r>
                      <a:r>
                        <a:rPr lang="en-GB" sz="1200" baseline="0" dirty="0"/>
                        <a:t>Scooter games</a:t>
                      </a:r>
                      <a:endParaRPr lang="en-GB"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200" dirty="0"/>
                    </a:p>
                  </a:txBody>
                  <a:tcPr marL="68580" marR="68580" marT="34290" marB="34290" anchor="ctr"/>
                </a:tc>
                <a:tc>
                  <a:txBody>
                    <a:bodyPr/>
                    <a:lstStyle/>
                    <a:p>
                      <a:pPr algn="ctr"/>
                      <a:r>
                        <a:rPr lang="en-GB" sz="1200" dirty="0">
                          <a:solidFill>
                            <a:schemeClr val="tx1"/>
                          </a:solidFill>
                        </a:rPr>
                        <a:t>Time</a:t>
                      </a:r>
                    </a:p>
                    <a:p>
                      <a:pPr algn="ctr"/>
                      <a:r>
                        <a:rPr lang="en-GB" sz="1200" dirty="0"/>
                        <a:t>45 mins</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t>Image</a:t>
                      </a:r>
                      <a:endParaRPr lang="en-US"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202369">
                <a:tc gridSpan="3">
                  <a:txBody>
                    <a:bodyPr/>
                    <a:lstStyle/>
                    <a:p>
                      <a:pPr lvl="0"/>
                      <a:r>
                        <a:rPr lang="en-GB" sz="1100" b="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How To Play</a:t>
                      </a:r>
                    </a:p>
                    <a:p>
                      <a:pPr lvl="0"/>
                      <a:r>
                        <a:rPr lang="en-GB" sz="1100" b="0" dirty="0">
                          <a:solidFill>
                            <a:schemeClr val="tx1"/>
                          </a:solidFill>
                          <a:latin typeface="Calibri" panose="020F0502020204030204" pitchFamily="34" charset="0"/>
                          <a:ea typeface="Calibri" panose="020F0502020204030204" pitchFamily="34" charset="0"/>
                          <a:cs typeface="Times New Roman" panose="02020603050405020304" pitchFamily="18" charset="0"/>
                        </a:rPr>
                        <a:t>Talk</a:t>
                      </a:r>
                      <a:r>
                        <a:rPr lang="en-GB" sz="1100" b="0" baseline="0" dirty="0">
                          <a:solidFill>
                            <a:schemeClr val="tx1"/>
                          </a:solidFill>
                          <a:latin typeface="Calibri" panose="020F0502020204030204" pitchFamily="34" charset="0"/>
                          <a:ea typeface="Calibri" panose="020F0502020204030204" pitchFamily="34" charset="0"/>
                          <a:cs typeface="Times New Roman" panose="02020603050405020304" pitchFamily="18" charset="0"/>
                        </a:rPr>
                        <a:t> though a safety briefing on how to use the scooters safely. </a:t>
                      </a:r>
                      <a:endParaRPr lang="en-GB" sz="1100" b="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128270" indent="-128270">
                        <a:buFont typeface="Arial" panose="020B0604020202020204" pitchFamily="34" charset="0"/>
                        <a:buNone/>
                      </a:pPr>
                      <a:r>
                        <a:rPr lang="en-GB" sz="1100" b="1" i="1" u="sng" dirty="0"/>
                        <a:t>Cupid’s speedy arrows</a:t>
                      </a:r>
                    </a:p>
                    <a:p>
                      <a:pPr marL="128270" indent="-128270">
                        <a:buFont typeface="Arial" panose="020B0604020202020204" pitchFamily="34" charset="0"/>
                        <a:buNone/>
                      </a:pPr>
                      <a:r>
                        <a:rPr lang="en-GB" sz="1100" dirty="0"/>
                        <a:t>Set up a racetrack with cones,</a:t>
                      </a:r>
                      <a:r>
                        <a:rPr lang="en-GB" sz="1100" baseline="0" dirty="0"/>
                        <a:t> if outside set up multiple racetracks.  Children must race around the tracks as quickly as they can .  Children can do this by using the scooters in different ways e.g. On their tummies/ bottoms. Time the children to see who the quickest is.  </a:t>
                      </a:r>
                      <a:endParaRPr lang="en-GB" sz="1100" dirty="0"/>
                    </a:p>
                    <a:p>
                      <a:pPr marL="128588" indent="-128588">
                        <a:buFont typeface="Arial" panose="020B0604020202020204" pitchFamily="34" charset="0"/>
                        <a:buNone/>
                      </a:pPr>
                      <a:r>
                        <a:rPr lang="en-GB" sz="1100" b="1" u="sng" dirty="0"/>
                        <a:t>Hearts</a:t>
                      </a:r>
                      <a:r>
                        <a:rPr lang="en-GB" sz="1100" b="1" u="sng" baseline="0" dirty="0"/>
                        <a:t> vs Arrows </a:t>
                      </a:r>
                      <a:endParaRPr lang="en-GB" sz="1100" b="1" u="sng" dirty="0"/>
                    </a:p>
                    <a:p>
                      <a:pPr marL="128588" indent="-128588">
                        <a:buFont typeface="Arial" panose="020B0604020202020204" pitchFamily="34" charset="0"/>
                        <a:buNone/>
                      </a:pPr>
                      <a:r>
                        <a:rPr lang="en-GB" sz="1100" dirty="0"/>
                        <a:t>Split the children into two teams,</a:t>
                      </a:r>
                      <a:r>
                        <a:rPr lang="en-GB" sz="1100" baseline="0" dirty="0"/>
                        <a:t> one team has the red scooters and the other has yellow scooters. Use cones to create a pitch with two goals at either end.  The aim is the children use their hands or feet to pass the ball to each other and score a goal.  The winner is whichever team has the most points at the end. </a:t>
                      </a:r>
                    </a:p>
                    <a:p>
                      <a:pPr marL="128588" indent="-128588">
                        <a:buFont typeface="Arial" panose="020B0604020202020204" pitchFamily="34" charset="0"/>
                        <a:buNone/>
                      </a:pPr>
                      <a:r>
                        <a:rPr lang="en-GB" sz="1100" b="1" u="sng" baseline="0" dirty="0"/>
                        <a:t>Cupid’s love heart collection </a:t>
                      </a:r>
                    </a:p>
                    <a:p>
                      <a:pPr marL="128588" indent="-128588">
                        <a:buFont typeface="Arial" panose="020B0604020202020204" pitchFamily="34" charset="0"/>
                        <a:buNone/>
                      </a:pPr>
                      <a:r>
                        <a:rPr lang="en-GB" sz="1100" b="0" u="none" strike="noStrike" baseline="0" dirty="0"/>
                        <a:t>Split the children into 4 teams.  Place lots of balls (or tennis balls) in the middle of the playing area.  Give each team a coloured hoop.  Children must scoot one person at a time in their teams and steal a ball.  They then go back to their team and place the ball in their hoop.  Once all the balls have been collected the game ends and the winner is whoever collects the most balls.  </a:t>
                      </a:r>
                      <a:endParaRPr lang="en-GB" sz="1100" b="0" u="none" strike="noStrike" dirty="0"/>
                    </a:p>
                    <a:p>
                      <a:pPr lvl="0"/>
                      <a:r>
                        <a:rPr lang="en-GB" sz="1100" b="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Set up</a:t>
                      </a:r>
                    </a:p>
                    <a:p>
                      <a:pPr marL="128270" indent="-128270">
                        <a:buFont typeface="Arial" panose="020B0604020202020204" pitchFamily="34" charset="0"/>
                        <a:buNone/>
                      </a:pPr>
                      <a:r>
                        <a:rPr lang="en-GB" sz="1100" dirty="0"/>
                        <a:t>Create a racetrack using traffic cones.</a:t>
                      </a:r>
                      <a:r>
                        <a:rPr lang="en-GB" sz="1100" baseline="0" dirty="0"/>
                        <a:t>  It can have obstacles on the way e.g., Balls in their way.  </a:t>
                      </a:r>
                      <a:endParaRPr lang="en-GB" sz="1100" dirty="0"/>
                    </a:p>
                    <a:p>
                      <a:endParaRPr lang="en-GB" sz="11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endParaRPr lang="en-GB" sz="11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98703">
                <a:tc>
                  <a:txBody>
                    <a:bodyPr/>
                    <a:lstStyle/>
                    <a:p>
                      <a:pPr algn="ctr"/>
                      <a:r>
                        <a:rPr lang="en-GB" sz="1200" b="1" i="0" u="sng" kern="1200" baseline="0" dirty="0">
                          <a:solidFill>
                            <a:schemeClr val="tx1"/>
                          </a:solidFill>
                          <a:effectLst/>
                          <a:latin typeface="+mn-lt"/>
                          <a:ea typeface="+mn-ea"/>
                          <a:cs typeface="+mn-cs"/>
                        </a:rPr>
                        <a:t>Coaching Tips &amp; Questioning:</a:t>
                      </a:r>
                    </a:p>
                    <a:p>
                      <a:pPr algn="ctr"/>
                      <a:r>
                        <a:rPr lang="en-GB" sz="1200" b="0" i="0" u="none" kern="1200" baseline="0" dirty="0">
                          <a:solidFill>
                            <a:schemeClr val="tx1"/>
                          </a:solidFill>
                          <a:effectLst/>
                          <a:latin typeface="+mn-lt"/>
                          <a:ea typeface="+mn-ea"/>
                          <a:cs typeface="+mn-cs"/>
                        </a:rPr>
                        <a:t>Make sure the children know what direction they are going in to prevent accidents.  Demonstrate how to use the scooters.  </a:t>
                      </a:r>
                    </a:p>
                    <a:p>
                      <a:pPr algn="ctr"/>
                      <a:endParaRPr lang="en-GB" sz="1200" b="0" i="0" u="none" kern="1200" baseline="0" dirty="0">
                        <a:solidFill>
                          <a:schemeClr val="tx1"/>
                        </a:solidFill>
                        <a:effectLst/>
                        <a:latin typeface="+mn-lt"/>
                        <a:ea typeface="+mn-ea"/>
                        <a:cs typeface="+mn-cs"/>
                      </a:endParaRPr>
                    </a:p>
                    <a:p>
                      <a:pPr algn="ctr"/>
                      <a:r>
                        <a:rPr lang="en-GB" sz="1200" b="1" i="0" u="sng" kern="1200" baseline="0" dirty="0">
                          <a:solidFill>
                            <a:schemeClr val="tx1"/>
                          </a:solidFill>
                          <a:effectLst/>
                          <a:latin typeface="+mn-lt"/>
                          <a:ea typeface="+mn-ea"/>
                          <a:cs typeface="+mn-cs"/>
                        </a:rPr>
                        <a:t>Scooter Safety </a:t>
                      </a:r>
                      <a:br>
                        <a:rPr lang="en-GB" sz="1200" b="1" i="0" u="sng" kern="1200" baseline="0" dirty="0">
                          <a:solidFill>
                            <a:schemeClr val="tx1"/>
                          </a:solidFill>
                          <a:effectLst/>
                          <a:latin typeface="+mn-lt"/>
                          <a:ea typeface="+mn-ea"/>
                          <a:cs typeface="+mn-cs"/>
                        </a:rPr>
                      </a:br>
                      <a:r>
                        <a:rPr lang="en-GB" sz="1200" b="0" i="0" u="none" kern="1200" baseline="0" dirty="0">
                          <a:solidFill>
                            <a:schemeClr val="tx1"/>
                          </a:solidFill>
                          <a:effectLst/>
                          <a:latin typeface="+mn-lt"/>
                          <a:ea typeface="+mn-ea"/>
                          <a:cs typeface="+mn-cs"/>
                        </a:rPr>
                        <a:t>Children can sit, go on tummies onto the scooter</a:t>
                      </a:r>
                    </a:p>
                    <a:p>
                      <a:pPr algn="ctr"/>
                      <a:r>
                        <a:rPr lang="en-GB" sz="1200" b="0" i="0" u="none" kern="1200" baseline="0" dirty="0">
                          <a:solidFill>
                            <a:schemeClr val="tx1"/>
                          </a:solidFill>
                          <a:effectLst/>
                          <a:latin typeface="+mn-lt"/>
                          <a:ea typeface="+mn-ea"/>
                          <a:cs typeface="+mn-cs"/>
                        </a:rPr>
                        <a:t>They should hold onto the scooter handles don’t put fingers underneath</a:t>
                      </a:r>
                    </a:p>
                    <a:p>
                      <a:pPr algn="ctr"/>
                      <a:r>
                        <a:rPr lang="en-GB" sz="1200" b="0" i="0" u="none" kern="1200" baseline="0" dirty="0">
                          <a:solidFill>
                            <a:schemeClr val="tx1"/>
                          </a:solidFill>
                          <a:effectLst/>
                          <a:latin typeface="+mn-lt"/>
                          <a:ea typeface="+mn-ea"/>
                          <a:cs typeface="+mn-cs"/>
                        </a:rPr>
                        <a:t>Nothing should be attached to the scooters or scooter handles pulled by another child. </a:t>
                      </a:r>
                    </a:p>
                    <a:p>
                      <a:pPr algn="ctr"/>
                      <a:endParaRPr lang="en-GB" sz="1200" b="0" i="0" u="none"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lang="en-GB" sz="1200" b="1" i="0" u="sng" kern="1200" baseline="0" dirty="0">
                          <a:solidFill>
                            <a:schemeClr val="tx1"/>
                          </a:solidFill>
                          <a:effectLst/>
                          <a:latin typeface="+mn-lt"/>
                          <a:ea typeface="+mn-ea"/>
                          <a:cs typeface="+mn-cs"/>
                        </a:rPr>
                        <a:t>Phrase Perfect Script</a:t>
                      </a:r>
                    </a:p>
                    <a:p>
                      <a:pPr lvl="0" algn="ctr">
                        <a:buNone/>
                      </a:pPr>
                      <a:r>
                        <a:rPr lang="en-GB" sz="1200" b="0" i="0" u="none" kern="1200" baseline="0" dirty="0">
                          <a:solidFill>
                            <a:schemeClr val="tx1"/>
                          </a:solidFill>
                          <a:effectLst/>
                          <a:latin typeface="+mn-lt"/>
                          <a:ea typeface="+mn-ea"/>
                          <a:cs typeface="+mn-cs"/>
                        </a:rPr>
                        <a:t>Today we are going to play Valentines scooter games. The  scooters we use you have to sit on. Has anyone used these before? </a:t>
                      </a:r>
                    </a:p>
                    <a:p>
                      <a:pPr lvl="0" algn="ctr">
                        <a:buNone/>
                      </a:pPr>
                      <a:r>
                        <a:rPr lang="en-GB" sz="1200" b="0" i="0" u="none" kern="1200" baseline="0" dirty="0">
                          <a:solidFill>
                            <a:schemeClr val="tx1"/>
                          </a:solidFill>
                          <a:effectLst/>
                          <a:latin typeface="+mn-lt"/>
                          <a:ea typeface="+mn-ea"/>
                          <a:cs typeface="+mn-cs"/>
                        </a:rPr>
                        <a:t>Safety first, we can only sit on our bottoms or put our tummies on the scooter. </a:t>
                      </a:r>
                    </a:p>
                    <a:p>
                      <a:pPr lvl="0" algn="ctr">
                        <a:buNone/>
                      </a:pPr>
                      <a:r>
                        <a:rPr lang="en-GB" sz="1200" b="0" i="0" u="none" kern="1200" baseline="0" dirty="0">
                          <a:solidFill>
                            <a:schemeClr val="tx1"/>
                          </a:solidFill>
                          <a:effectLst/>
                          <a:latin typeface="+mn-lt"/>
                          <a:ea typeface="+mn-ea"/>
                          <a:cs typeface="+mn-cs"/>
                        </a:rPr>
                        <a:t>When we are on the scooter we hold the handles, not side. Does any one know why? That’s right we don’t want to get hit by the wheels. </a:t>
                      </a:r>
                    </a:p>
                    <a:p>
                      <a:pPr lvl="0" algn="ctr">
                        <a:buNone/>
                      </a:pPr>
                      <a:r>
                        <a:rPr lang="en-GB" sz="1200" b="0" i="0" u="none" kern="1200" baseline="0" dirty="0">
                          <a:solidFill>
                            <a:schemeClr val="tx1"/>
                          </a:solidFill>
                          <a:effectLst/>
                          <a:latin typeface="+mn-lt"/>
                          <a:ea typeface="+mn-ea"/>
                          <a:cs typeface="+mn-cs"/>
                        </a:rPr>
                        <a:t>Before we play our games we will have a few minutes practicing how to use the scooters. </a:t>
                      </a:r>
                    </a:p>
                    <a:p>
                      <a:pPr lvl="0" algn="ctr">
                        <a:buNone/>
                      </a:pPr>
                      <a:r>
                        <a:rPr lang="en-GB" sz="1200" b="0" i="0" u="none" kern="1200" baseline="0" dirty="0">
                          <a:solidFill>
                            <a:schemeClr val="tx1"/>
                          </a:solidFill>
                          <a:effectLst/>
                          <a:latin typeface="+mn-lt"/>
                          <a:ea typeface="+mn-ea"/>
                          <a:cs typeface="+mn-cs"/>
                        </a:rPr>
                        <a:t>We have a few different games we can play with our scooters. So have a listen and we can choose which one to do first.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GB" sz="9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669728269"/>
                  </a:ext>
                </a:extLst>
              </a:tr>
              <a:tr h="1020428">
                <a:tc gridSpan="3">
                  <a:txBody>
                    <a:bodyPr/>
                    <a:lstStyle/>
                    <a:p>
                      <a:pPr algn="ctr"/>
                      <a:r>
                        <a:rPr lang="en-GB" sz="1200" b="1" i="0" u="sng" kern="1200" baseline="0" dirty="0">
                          <a:solidFill>
                            <a:schemeClr val="tx1"/>
                          </a:solidFill>
                          <a:effectLst/>
                          <a:latin typeface="+mn-lt"/>
                          <a:ea typeface="+mn-ea"/>
                          <a:cs typeface="+mn-cs"/>
                        </a:rPr>
                        <a:t>Progressions:</a:t>
                      </a:r>
                    </a:p>
                    <a:p>
                      <a:pPr algn="ctr"/>
                      <a:r>
                        <a:rPr lang="en-GB" sz="1200" b="0" i="0" u="none" kern="1200" baseline="0" dirty="0">
                          <a:solidFill>
                            <a:schemeClr val="tx1"/>
                          </a:solidFill>
                          <a:effectLst/>
                          <a:latin typeface="+mn-lt"/>
                          <a:ea typeface="+mn-ea"/>
                          <a:cs typeface="+mn-cs"/>
                        </a:rPr>
                        <a:t>Toboggan Race game you can progress it so that once all the balls are collected, they can take it in turns within their team to then steal form other people. Time this so that the children know it is fair.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r>
                        <a:rPr lang="en-GB" sz="1200" b="1" i="0" u="sng" kern="1200" baseline="0" dirty="0">
                          <a:solidFill>
                            <a:schemeClr val="tx1"/>
                          </a:solidFill>
                          <a:effectLst/>
                          <a:latin typeface="+mn-lt"/>
                          <a:ea typeface="+mn-ea"/>
                          <a:cs typeface="+mn-cs"/>
                        </a:rPr>
                        <a:t>Differentiation</a:t>
                      </a:r>
                    </a:p>
                    <a:p>
                      <a:r>
                        <a:rPr lang="en-GB" sz="1200" b="0" i="0" u="none" kern="1200" baseline="0" dirty="0">
                          <a:solidFill>
                            <a:schemeClr val="tx1"/>
                          </a:solidFill>
                          <a:effectLst/>
                          <a:latin typeface="+mn-lt"/>
                          <a:ea typeface="+mn-ea"/>
                          <a:cs typeface="+mn-cs"/>
                        </a:rPr>
                        <a:t>Change the way that the children use the scooters so that it becomes more exciting.  </a:t>
                      </a:r>
                      <a:endParaRPr lang="en-US" sz="1100" b="0" u="none"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173234"/>
                  </a:ext>
                </a:extLst>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1116223280"/>
              </p:ext>
            </p:extLst>
          </p:nvPr>
        </p:nvGraphicFramePr>
        <p:xfrm>
          <a:off x="193554" y="574824"/>
          <a:ext cx="6379104" cy="308000"/>
        </p:xfrm>
        <a:graphic>
          <a:graphicData uri="http://schemas.openxmlformats.org/drawingml/2006/table">
            <a:tbl>
              <a:tblPr firstRow="1" bandRow="1">
                <a:tableStyleId>{FABFCF23-3B69-468F-B69F-88F6DE6A72F2}</a:tableStyleId>
              </a:tblPr>
              <a:tblGrid>
                <a:gridCol w="6379104">
                  <a:extLst>
                    <a:ext uri="{9D8B030D-6E8A-4147-A177-3AD203B41FA5}">
                      <a16:colId xmlns:a16="http://schemas.microsoft.com/office/drawing/2014/main" val="937111271"/>
                    </a:ext>
                  </a:extLst>
                </a:gridCol>
              </a:tblGrid>
              <a:tr h="308000">
                <a:tc>
                  <a:txBody>
                    <a:bodyPr/>
                    <a:lstStyle/>
                    <a:p>
                      <a:pPr marL="0" indent="0">
                        <a:buFont typeface="+mj-lt"/>
                        <a:buNone/>
                      </a:pPr>
                      <a:r>
                        <a:rPr lang="en-GB" sz="900" b="1" baseline="0" dirty="0"/>
                        <a:t>Equipment: Scooters, traffic cones, stopwatch, tennis balls. Soft ball</a:t>
                      </a:r>
                      <a:endParaRPr lang="en-GB" sz="900" b="0" baseline="0" dirty="0"/>
                    </a:p>
                  </a:txBody>
                  <a:tcPr marL="68580" marR="68580" marT="34290" marB="34290"/>
                </a:tc>
                <a:extLst>
                  <a:ext uri="{0D108BD9-81ED-4DB2-BD59-A6C34878D82A}">
                    <a16:rowId xmlns:a16="http://schemas.microsoft.com/office/drawing/2014/main" val="1246591704"/>
                  </a:ext>
                </a:extLst>
              </a:tr>
            </a:tbl>
          </a:graphicData>
        </a:graphic>
      </p:graphicFrame>
      <p:pic>
        <p:nvPicPr>
          <p:cNvPr id="6" name="Picture 5">
            <a:extLst>
              <a:ext uri="{FF2B5EF4-FFF2-40B4-BE49-F238E27FC236}">
                <a16:creationId xmlns:a16="http://schemas.microsoft.com/office/drawing/2014/main" id="{E6048E7B-03E5-044B-A869-F42F07CD41CD}"/>
              </a:ext>
            </a:extLst>
          </p:cNvPr>
          <p:cNvPicPr>
            <a:picLocks noChangeAspect="1"/>
          </p:cNvPicPr>
          <p:nvPr/>
        </p:nvPicPr>
        <p:blipFill>
          <a:blip r:embed="rId2" cstate="print"/>
          <a:stretch>
            <a:fillRect/>
          </a:stretch>
        </p:blipFill>
        <p:spPr>
          <a:xfrm>
            <a:off x="4071942" y="4524372"/>
            <a:ext cx="571890" cy="380849"/>
          </a:xfrm>
          <a:prstGeom prst="rect">
            <a:avLst/>
          </a:prstGeom>
        </p:spPr>
      </p:pic>
      <p:pic>
        <p:nvPicPr>
          <p:cNvPr id="7" name="Picture 6">
            <a:extLst>
              <a:ext uri="{FF2B5EF4-FFF2-40B4-BE49-F238E27FC236}">
                <a16:creationId xmlns:a16="http://schemas.microsoft.com/office/drawing/2014/main" id="{E6048E7B-03E5-044B-A869-F42F07CD41CD}"/>
              </a:ext>
            </a:extLst>
          </p:cNvPr>
          <p:cNvPicPr>
            <a:picLocks noChangeAspect="1"/>
          </p:cNvPicPr>
          <p:nvPr/>
        </p:nvPicPr>
        <p:blipFill>
          <a:blip r:embed="rId2" cstate="print"/>
          <a:stretch>
            <a:fillRect/>
          </a:stretch>
        </p:blipFill>
        <p:spPr>
          <a:xfrm>
            <a:off x="4429132" y="4524372"/>
            <a:ext cx="571890" cy="380849"/>
          </a:xfrm>
          <a:prstGeom prst="rect">
            <a:avLst/>
          </a:prstGeom>
        </p:spPr>
      </p:pic>
      <p:pic>
        <p:nvPicPr>
          <p:cNvPr id="8" name="Picture 7">
            <a:extLst>
              <a:ext uri="{FF2B5EF4-FFF2-40B4-BE49-F238E27FC236}">
                <a16:creationId xmlns:a16="http://schemas.microsoft.com/office/drawing/2014/main" id="{E6048E7B-03E5-044B-A869-F42F07CD41CD}"/>
              </a:ext>
            </a:extLst>
          </p:cNvPr>
          <p:cNvPicPr>
            <a:picLocks noChangeAspect="1"/>
          </p:cNvPicPr>
          <p:nvPr/>
        </p:nvPicPr>
        <p:blipFill>
          <a:blip r:embed="rId2" cstate="print"/>
          <a:stretch>
            <a:fillRect/>
          </a:stretch>
        </p:blipFill>
        <p:spPr>
          <a:xfrm>
            <a:off x="4071942" y="4095744"/>
            <a:ext cx="571890" cy="380849"/>
          </a:xfrm>
          <a:prstGeom prst="rect">
            <a:avLst/>
          </a:prstGeom>
        </p:spPr>
      </p:pic>
      <p:pic>
        <p:nvPicPr>
          <p:cNvPr id="10" name="Picture 9">
            <a:extLst>
              <a:ext uri="{FF2B5EF4-FFF2-40B4-BE49-F238E27FC236}">
                <a16:creationId xmlns:a16="http://schemas.microsoft.com/office/drawing/2014/main" id="{E6048E7B-03E5-044B-A869-F42F07CD41CD}"/>
              </a:ext>
            </a:extLst>
          </p:cNvPr>
          <p:cNvPicPr>
            <a:picLocks noChangeAspect="1"/>
          </p:cNvPicPr>
          <p:nvPr/>
        </p:nvPicPr>
        <p:blipFill>
          <a:blip r:embed="rId2" cstate="print"/>
          <a:stretch>
            <a:fillRect/>
          </a:stretch>
        </p:blipFill>
        <p:spPr>
          <a:xfrm>
            <a:off x="4357694" y="4024306"/>
            <a:ext cx="571890" cy="380849"/>
          </a:xfrm>
          <a:prstGeom prst="rect">
            <a:avLst/>
          </a:prstGeom>
        </p:spPr>
      </p:pic>
      <p:pic>
        <p:nvPicPr>
          <p:cNvPr id="11" name="Picture 10">
            <a:extLst>
              <a:ext uri="{FF2B5EF4-FFF2-40B4-BE49-F238E27FC236}">
                <a16:creationId xmlns:a16="http://schemas.microsoft.com/office/drawing/2014/main" id="{E6048E7B-03E5-044B-A869-F42F07CD41CD}"/>
              </a:ext>
            </a:extLst>
          </p:cNvPr>
          <p:cNvPicPr>
            <a:picLocks noChangeAspect="1"/>
          </p:cNvPicPr>
          <p:nvPr/>
        </p:nvPicPr>
        <p:blipFill>
          <a:blip r:embed="rId2" cstate="print"/>
          <a:stretch>
            <a:fillRect/>
          </a:stretch>
        </p:blipFill>
        <p:spPr>
          <a:xfrm>
            <a:off x="4000504" y="3738554"/>
            <a:ext cx="571890" cy="380849"/>
          </a:xfrm>
          <a:prstGeom prst="rect">
            <a:avLst/>
          </a:prstGeom>
        </p:spPr>
      </p:pic>
      <p:pic>
        <p:nvPicPr>
          <p:cNvPr id="12" name="Picture 11">
            <a:extLst>
              <a:ext uri="{FF2B5EF4-FFF2-40B4-BE49-F238E27FC236}">
                <a16:creationId xmlns:a16="http://schemas.microsoft.com/office/drawing/2014/main" id="{E6048E7B-03E5-044B-A869-F42F07CD41CD}"/>
              </a:ext>
            </a:extLst>
          </p:cNvPr>
          <p:cNvPicPr>
            <a:picLocks noChangeAspect="1"/>
          </p:cNvPicPr>
          <p:nvPr/>
        </p:nvPicPr>
        <p:blipFill>
          <a:blip r:embed="rId2" cstate="print"/>
          <a:stretch>
            <a:fillRect/>
          </a:stretch>
        </p:blipFill>
        <p:spPr>
          <a:xfrm>
            <a:off x="4357694" y="3667116"/>
            <a:ext cx="571890" cy="380849"/>
          </a:xfrm>
          <a:prstGeom prst="rect">
            <a:avLst/>
          </a:prstGeom>
        </p:spPr>
      </p:pic>
      <p:pic>
        <p:nvPicPr>
          <p:cNvPr id="14" name="Picture 13">
            <a:extLst>
              <a:ext uri="{FF2B5EF4-FFF2-40B4-BE49-F238E27FC236}">
                <a16:creationId xmlns:a16="http://schemas.microsoft.com/office/drawing/2014/main" id="{E6048E7B-03E5-044B-A869-F42F07CD41CD}"/>
              </a:ext>
            </a:extLst>
          </p:cNvPr>
          <p:cNvPicPr>
            <a:picLocks noChangeAspect="1"/>
          </p:cNvPicPr>
          <p:nvPr/>
        </p:nvPicPr>
        <p:blipFill>
          <a:blip r:embed="rId2" cstate="print"/>
          <a:stretch>
            <a:fillRect/>
          </a:stretch>
        </p:blipFill>
        <p:spPr>
          <a:xfrm>
            <a:off x="3929066" y="3238488"/>
            <a:ext cx="571890" cy="380849"/>
          </a:xfrm>
          <a:prstGeom prst="rect">
            <a:avLst/>
          </a:prstGeom>
        </p:spPr>
      </p:pic>
      <p:pic>
        <p:nvPicPr>
          <p:cNvPr id="16" name="Picture 15">
            <a:extLst>
              <a:ext uri="{FF2B5EF4-FFF2-40B4-BE49-F238E27FC236}">
                <a16:creationId xmlns:a16="http://schemas.microsoft.com/office/drawing/2014/main" id="{E6048E7B-03E5-044B-A869-F42F07CD41CD}"/>
              </a:ext>
            </a:extLst>
          </p:cNvPr>
          <p:cNvPicPr>
            <a:picLocks noChangeAspect="1"/>
          </p:cNvPicPr>
          <p:nvPr/>
        </p:nvPicPr>
        <p:blipFill>
          <a:blip r:embed="rId2" cstate="print"/>
          <a:stretch>
            <a:fillRect/>
          </a:stretch>
        </p:blipFill>
        <p:spPr>
          <a:xfrm>
            <a:off x="4357694" y="3238488"/>
            <a:ext cx="571890" cy="380849"/>
          </a:xfrm>
          <a:prstGeom prst="rect">
            <a:avLst/>
          </a:prstGeom>
        </p:spPr>
      </p:pic>
      <p:pic>
        <p:nvPicPr>
          <p:cNvPr id="17" name="Picture 16">
            <a:extLst>
              <a:ext uri="{FF2B5EF4-FFF2-40B4-BE49-F238E27FC236}">
                <a16:creationId xmlns:a16="http://schemas.microsoft.com/office/drawing/2014/main" id="{E6048E7B-03E5-044B-A869-F42F07CD41CD}"/>
              </a:ext>
            </a:extLst>
          </p:cNvPr>
          <p:cNvPicPr>
            <a:picLocks noChangeAspect="1"/>
          </p:cNvPicPr>
          <p:nvPr/>
        </p:nvPicPr>
        <p:blipFill>
          <a:blip r:embed="rId2" cstate="print"/>
          <a:stretch>
            <a:fillRect/>
          </a:stretch>
        </p:blipFill>
        <p:spPr>
          <a:xfrm>
            <a:off x="3929066" y="2738422"/>
            <a:ext cx="571890" cy="380849"/>
          </a:xfrm>
          <a:prstGeom prst="rect">
            <a:avLst/>
          </a:prstGeom>
        </p:spPr>
      </p:pic>
      <p:pic>
        <p:nvPicPr>
          <p:cNvPr id="18" name="Picture 17">
            <a:extLst>
              <a:ext uri="{FF2B5EF4-FFF2-40B4-BE49-F238E27FC236}">
                <a16:creationId xmlns:a16="http://schemas.microsoft.com/office/drawing/2014/main" id="{E6048E7B-03E5-044B-A869-F42F07CD41CD}"/>
              </a:ext>
            </a:extLst>
          </p:cNvPr>
          <p:cNvPicPr>
            <a:picLocks noChangeAspect="1"/>
          </p:cNvPicPr>
          <p:nvPr/>
        </p:nvPicPr>
        <p:blipFill>
          <a:blip r:embed="rId2" cstate="print"/>
          <a:stretch>
            <a:fillRect/>
          </a:stretch>
        </p:blipFill>
        <p:spPr>
          <a:xfrm>
            <a:off x="4786322" y="2452670"/>
            <a:ext cx="571890" cy="380849"/>
          </a:xfrm>
          <a:prstGeom prst="rect">
            <a:avLst/>
          </a:prstGeom>
        </p:spPr>
      </p:pic>
      <p:pic>
        <p:nvPicPr>
          <p:cNvPr id="19" name="Picture 18">
            <a:extLst>
              <a:ext uri="{FF2B5EF4-FFF2-40B4-BE49-F238E27FC236}">
                <a16:creationId xmlns:a16="http://schemas.microsoft.com/office/drawing/2014/main" id="{E6048E7B-03E5-044B-A869-F42F07CD41CD}"/>
              </a:ext>
            </a:extLst>
          </p:cNvPr>
          <p:cNvPicPr>
            <a:picLocks noChangeAspect="1"/>
          </p:cNvPicPr>
          <p:nvPr/>
        </p:nvPicPr>
        <p:blipFill>
          <a:blip r:embed="rId2" cstate="print"/>
          <a:stretch>
            <a:fillRect/>
          </a:stretch>
        </p:blipFill>
        <p:spPr>
          <a:xfrm>
            <a:off x="4572008" y="2024042"/>
            <a:ext cx="571890" cy="380849"/>
          </a:xfrm>
          <a:prstGeom prst="rect">
            <a:avLst/>
          </a:prstGeom>
        </p:spPr>
      </p:pic>
      <p:pic>
        <p:nvPicPr>
          <p:cNvPr id="20" name="Picture 19">
            <a:extLst>
              <a:ext uri="{FF2B5EF4-FFF2-40B4-BE49-F238E27FC236}">
                <a16:creationId xmlns:a16="http://schemas.microsoft.com/office/drawing/2014/main" id="{E6048E7B-03E5-044B-A869-F42F07CD41CD}"/>
              </a:ext>
            </a:extLst>
          </p:cNvPr>
          <p:cNvPicPr>
            <a:picLocks noChangeAspect="1"/>
          </p:cNvPicPr>
          <p:nvPr/>
        </p:nvPicPr>
        <p:blipFill>
          <a:blip r:embed="rId2" cstate="print"/>
          <a:stretch>
            <a:fillRect/>
          </a:stretch>
        </p:blipFill>
        <p:spPr>
          <a:xfrm>
            <a:off x="4429132" y="2524108"/>
            <a:ext cx="571890" cy="380849"/>
          </a:xfrm>
          <a:prstGeom prst="rect">
            <a:avLst/>
          </a:prstGeom>
        </p:spPr>
      </p:pic>
      <p:pic>
        <p:nvPicPr>
          <p:cNvPr id="21" name="Picture 20">
            <a:extLst>
              <a:ext uri="{FF2B5EF4-FFF2-40B4-BE49-F238E27FC236}">
                <a16:creationId xmlns:a16="http://schemas.microsoft.com/office/drawing/2014/main" id="{E6048E7B-03E5-044B-A869-F42F07CD41CD}"/>
              </a:ext>
            </a:extLst>
          </p:cNvPr>
          <p:cNvPicPr>
            <a:picLocks noChangeAspect="1"/>
          </p:cNvPicPr>
          <p:nvPr/>
        </p:nvPicPr>
        <p:blipFill>
          <a:blip r:embed="rId2" cstate="print"/>
          <a:stretch>
            <a:fillRect/>
          </a:stretch>
        </p:blipFill>
        <p:spPr>
          <a:xfrm>
            <a:off x="4071942" y="2238356"/>
            <a:ext cx="571890" cy="380849"/>
          </a:xfrm>
          <a:prstGeom prst="rect">
            <a:avLst/>
          </a:prstGeom>
        </p:spPr>
      </p:pic>
      <p:pic>
        <p:nvPicPr>
          <p:cNvPr id="22" name="Picture 21">
            <a:extLst>
              <a:ext uri="{FF2B5EF4-FFF2-40B4-BE49-F238E27FC236}">
                <a16:creationId xmlns:a16="http://schemas.microsoft.com/office/drawing/2014/main" id="{E6048E7B-03E5-044B-A869-F42F07CD41CD}"/>
              </a:ext>
            </a:extLst>
          </p:cNvPr>
          <p:cNvPicPr>
            <a:picLocks noChangeAspect="1"/>
          </p:cNvPicPr>
          <p:nvPr/>
        </p:nvPicPr>
        <p:blipFill>
          <a:blip r:embed="rId2" cstate="print"/>
          <a:stretch>
            <a:fillRect/>
          </a:stretch>
        </p:blipFill>
        <p:spPr>
          <a:xfrm>
            <a:off x="4286256" y="2809860"/>
            <a:ext cx="571890" cy="380849"/>
          </a:xfrm>
          <a:prstGeom prst="rect">
            <a:avLst/>
          </a:prstGeom>
        </p:spPr>
      </p:pic>
      <p:pic>
        <p:nvPicPr>
          <p:cNvPr id="23" name="Picture 22">
            <a:extLst>
              <a:ext uri="{FF2B5EF4-FFF2-40B4-BE49-F238E27FC236}">
                <a16:creationId xmlns:a16="http://schemas.microsoft.com/office/drawing/2014/main" id="{E6048E7B-03E5-044B-A869-F42F07CD41CD}"/>
              </a:ext>
            </a:extLst>
          </p:cNvPr>
          <p:cNvPicPr>
            <a:picLocks noChangeAspect="1"/>
          </p:cNvPicPr>
          <p:nvPr/>
        </p:nvPicPr>
        <p:blipFill>
          <a:blip r:embed="rId2" cstate="print"/>
          <a:stretch>
            <a:fillRect/>
          </a:stretch>
        </p:blipFill>
        <p:spPr>
          <a:xfrm>
            <a:off x="5786454" y="2381232"/>
            <a:ext cx="571890" cy="380849"/>
          </a:xfrm>
          <a:prstGeom prst="rect">
            <a:avLst/>
          </a:prstGeom>
        </p:spPr>
      </p:pic>
      <p:pic>
        <p:nvPicPr>
          <p:cNvPr id="24" name="Picture 23">
            <a:extLst>
              <a:ext uri="{FF2B5EF4-FFF2-40B4-BE49-F238E27FC236}">
                <a16:creationId xmlns:a16="http://schemas.microsoft.com/office/drawing/2014/main" id="{E6048E7B-03E5-044B-A869-F42F07CD41CD}"/>
              </a:ext>
            </a:extLst>
          </p:cNvPr>
          <p:cNvPicPr>
            <a:picLocks noChangeAspect="1"/>
          </p:cNvPicPr>
          <p:nvPr/>
        </p:nvPicPr>
        <p:blipFill>
          <a:blip r:embed="rId2" cstate="print"/>
          <a:stretch>
            <a:fillRect/>
          </a:stretch>
        </p:blipFill>
        <p:spPr>
          <a:xfrm>
            <a:off x="5572140" y="2881298"/>
            <a:ext cx="571890" cy="380849"/>
          </a:xfrm>
          <a:prstGeom prst="rect">
            <a:avLst/>
          </a:prstGeom>
        </p:spPr>
      </p:pic>
      <p:pic>
        <p:nvPicPr>
          <p:cNvPr id="25" name="Picture 24">
            <a:extLst>
              <a:ext uri="{FF2B5EF4-FFF2-40B4-BE49-F238E27FC236}">
                <a16:creationId xmlns:a16="http://schemas.microsoft.com/office/drawing/2014/main" id="{E6048E7B-03E5-044B-A869-F42F07CD41CD}"/>
              </a:ext>
            </a:extLst>
          </p:cNvPr>
          <p:cNvPicPr>
            <a:picLocks noChangeAspect="1"/>
          </p:cNvPicPr>
          <p:nvPr/>
        </p:nvPicPr>
        <p:blipFill>
          <a:blip r:embed="rId2" cstate="print"/>
          <a:stretch>
            <a:fillRect/>
          </a:stretch>
        </p:blipFill>
        <p:spPr>
          <a:xfrm>
            <a:off x="5143512" y="2095480"/>
            <a:ext cx="571890" cy="380849"/>
          </a:xfrm>
          <a:prstGeom prst="rect">
            <a:avLst/>
          </a:prstGeom>
        </p:spPr>
      </p:pic>
      <p:pic>
        <p:nvPicPr>
          <p:cNvPr id="26" name="Picture 25">
            <a:extLst>
              <a:ext uri="{FF2B5EF4-FFF2-40B4-BE49-F238E27FC236}">
                <a16:creationId xmlns:a16="http://schemas.microsoft.com/office/drawing/2014/main" id="{E6048E7B-03E5-044B-A869-F42F07CD41CD}"/>
              </a:ext>
            </a:extLst>
          </p:cNvPr>
          <p:cNvPicPr>
            <a:picLocks noChangeAspect="1"/>
          </p:cNvPicPr>
          <p:nvPr/>
        </p:nvPicPr>
        <p:blipFill>
          <a:blip r:embed="rId2" cstate="print"/>
          <a:stretch>
            <a:fillRect/>
          </a:stretch>
        </p:blipFill>
        <p:spPr>
          <a:xfrm>
            <a:off x="5214950" y="2524108"/>
            <a:ext cx="571890" cy="380849"/>
          </a:xfrm>
          <a:prstGeom prst="rect">
            <a:avLst/>
          </a:prstGeom>
        </p:spPr>
      </p:pic>
      <p:pic>
        <p:nvPicPr>
          <p:cNvPr id="27" name="Picture 26">
            <a:extLst>
              <a:ext uri="{FF2B5EF4-FFF2-40B4-BE49-F238E27FC236}">
                <a16:creationId xmlns:a16="http://schemas.microsoft.com/office/drawing/2014/main" id="{E6048E7B-03E5-044B-A869-F42F07CD41CD}"/>
              </a:ext>
            </a:extLst>
          </p:cNvPr>
          <p:cNvPicPr>
            <a:picLocks noChangeAspect="1"/>
          </p:cNvPicPr>
          <p:nvPr/>
        </p:nvPicPr>
        <p:blipFill>
          <a:blip r:embed="rId2" cstate="print"/>
          <a:stretch>
            <a:fillRect/>
          </a:stretch>
        </p:blipFill>
        <p:spPr>
          <a:xfrm>
            <a:off x="5857892" y="3952868"/>
            <a:ext cx="571890" cy="380849"/>
          </a:xfrm>
          <a:prstGeom prst="rect">
            <a:avLst/>
          </a:prstGeom>
        </p:spPr>
      </p:pic>
      <p:pic>
        <p:nvPicPr>
          <p:cNvPr id="28" name="Picture 27">
            <a:extLst>
              <a:ext uri="{FF2B5EF4-FFF2-40B4-BE49-F238E27FC236}">
                <a16:creationId xmlns:a16="http://schemas.microsoft.com/office/drawing/2014/main" id="{E6048E7B-03E5-044B-A869-F42F07CD41CD}"/>
              </a:ext>
            </a:extLst>
          </p:cNvPr>
          <p:cNvPicPr>
            <a:picLocks noChangeAspect="1"/>
          </p:cNvPicPr>
          <p:nvPr/>
        </p:nvPicPr>
        <p:blipFill>
          <a:blip r:embed="rId2" cstate="print"/>
          <a:stretch>
            <a:fillRect/>
          </a:stretch>
        </p:blipFill>
        <p:spPr>
          <a:xfrm>
            <a:off x="5429264" y="3595678"/>
            <a:ext cx="571890" cy="380849"/>
          </a:xfrm>
          <a:prstGeom prst="rect">
            <a:avLst/>
          </a:prstGeom>
        </p:spPr>
      </p:pic>
      <p:pic>
        <p:nvPicPr>
          <p:cNvPr id="29" name="Picture 28">
            <a:extLst>
              <a:ext uri="{FF2B5EF4-FFF2-40B4-BE49-F238E27FC236}">
                <a16:creationId xmlns:a16="http://schemas.microsoft.com/office/drawing/2014/main" id="{E6048E7B-03E5-044B-A869-F42F07CD41CD}"/>
              </a:ext>
            </a:extLst>
          </p:cNvPr>
          <p:cNvPicPr>
            <a:picLocks noChangeAspect="1"/>
          </p:cNvPicPr>
          <p:nvPr/>
        </p:nvPicPr>
        <p:blipFill>
          <a:blip r:embed="rId2" cstate="print"/>
          <a:stretch>
            <a:fillRect/>
          </a:stretch>
        </p:blipFill>
        <p:spPr>
          <a:xfrm>
            <a:off x="5929330" y="3524240"/>
            <a:ext cx="571890" cy="380849"/>
          </a:xfrm>
          <a:prstGeom prst="rect">
            <a:avLst/>
          </a:prstGeom>
        </p:spPr>
      </p:pic>
      <p:pic>
        <p:nvPicPr>
          <p:cNvPr id="30" name="Picture 29">
            <a:extLst>
              <a:ext uri="{FF2B5EF4-FFF2-40B4-BE49-F238E27FC236}">
                <a16:creationId xmlns:a16="http://schemas.microsoft.com/office/drawing/2014/main" id="{E6048E7B-03E5-044B-A869-F42F07CD41CD}"/>
              </a:ext>
            </a:extLst>
          </p:cNvPr>
          <p:cNvPicPr>
            <a:picLocks noChangeAspect="1"/>
          </p:cNvPicPr>
          <p:nvPr/>
        </p:nvPicPr>
        <p:blipFill>
          <a:blip r:embed="rId2" cstate="print"/>
          <a:stretch>
            <a:fillRect/>
          </a:stretch>
        </p:blipFill>
        <p:spPr>
          <a:xfrm>
            <a:off x="6000768" y="3024174"/>
            <a:ext cx="571890" cy="380849"/>
          </a:xfrm>
          <a:prstGeom prst="rect">
            <a:avLst/>
          </a:prstGeom>
        </p:spPr>
      </p:pic>
      <p:pic>
        <p:nvPicPr>
          <p:cNvPr id="31" name="Picture 30">
            <a:extLst>
              <a:ext uri="{FF2B5EF4-FFF2-40B4-BE49-F238E27FC236}">
                <a16:creationId xmlns:a16="http://schemas.microsoft.com/office/drawing/2014/main" id="{E6048E7B-03E5-044B-A869-F42F07CD41CD}"/>
              </a:ext>
            </a:extLst>
          </p:cNvPr>
          <p:cNvPicPr>
            <a:picLocks noChangeAspect="1"/>
          </p:cNvPicPr>
          <p:nvPr/>
        </p:nvPicPr>
        <p:blipFill>
          <a:blip r:embed="rId2" cstate="print"/>
          <a:stretch>
            <a:fillRect/>
          </a:stretch>
        </p:blipFill>
        <p:spPr>
          <a:xfrm>
            <a:off x="5500702" y="3238488"/>
            <a:ext cx="571890" cy="380849"/>
          </a:xfrm>
          <a:prstGeom prst="rect">
            <a:avLst/>
          </a:prstGeom>
        </p:spPr>
      </p:pic>
      <p:pic>
        <p:nvPicPr>
          <p:cNvPr id="32" name="Picture 31">
            <a:extLst>
              <a:ext uri="{FF2B5EF4-FFF2-40B4-BE49-F238E27FC236}">
                <a16:creationId xmlns:a16="http://schemas.microsoft.com/office/drawing/2014/main" id="{E6048E7B-03E5-044B-A869-F42F07CD41CD}"/>
              </a:ext>
            </a:extLst>
          </p:cNvPr>
          <p:cNvPicPr>
            <a:picLocks noChangeAspect="1"/>
          </p:cNvPicPr>
          <p:nvPr/>
        </p:nvPicPr>
        <p:blipFill>
          <a:blip r:embed="rId2" cstate="print"/>
          <a:stretch>
            <a:fillRect/>
          </a:stretch>
        </p:blipFill>
        <p:spPr>
          <a:xfrm>
            <a:off x="5715016" y="4524372"/>
            <a:ext cx="571890" cy="380849"/>
          </a:xfrm>
          <a:prstGeom prst="rect">
            <a:avLst/>
          </a:prstGeom>
        </p:spPr>
      </p:pic>
      <p:pic>
        <p:nvPicPr>
          <p:cNvPr id="33" name="Picture 32">
            <a:extLst>
              <a:ext uri="{FF2B5EF4-FFF2-40B4-BE49-F238E27FC236}">
                <a16:creationId xmlns:a16="http://schemas.microsoft.com/office/drawing/2014/main" id="{E6048E7B-03E5-044B-A869-F42F07CD41CD}"/>
              </a:ext>
            </a:extLst>
          </p:cNvPr>
          <p:cNvPicPr>
            <a:picLocks noChangeAspect="1"/>
          </p:cNvPicPr>
          <p:nvPr/>
        </p:nvPicPr>
        <p:blipFill>
          <a:blip r:embed="rId2" cstate="print"/>
          <a:stretch>
            <a:fillRect/>
          </a:stretch>
        </p:blipFill>
        <p:spPr>
          <a:xfrm>
            <a:off x="4357694" y="4945543"/>
            <a:ext cx="571890" cy="380849"/>
          </a:xfrm>
          <a:prstGeom prst="rect">
            <a:avLst/>
          </a:prstGeom>
        </p:spPr>
      </p:pic>
      <p:pic>
        <p:nvPicPr>
          <p:cNvPr id="34" name="Picture 33">
            <a:extLst>
              <a:ext uri="{FF2B5EF4-FFF2-40B4-BE49-F238E27FC236}">
                <a16:creationId xmlns:a16="http://schemas.microsoft.com/office/drawing/2014/main" id="{E6048E7B-03E5-044B-A869-F42F07CD41CD}"/>
              </a:ext>
            </a:extLst>
          </p:cNvPr>
          <p:cNvPicPr>
            <a:picLocks noChangeAspect="1"/>
          </p:cNvPicPr>
          <p:nvPr/>
        </p:nvPicPr>
        <p:blipFill>
          <a:blip r:embed="rId2" cstate="print"/>
          <a:stretch>
            <a:fillRect/>
          </a:stretch>
        </p:blipFill>
        <p:spPr>
          <a:xfrm>
            <a:off x="5214950" y="4524372"/>
            <a:ext cx="571890" cy="380849"/>
          </a:xfrm>
          <a:prstGeom prst="rect">
            <a:avLst/>
          </a:prstGeom>
        </p:spPr>
      </p:pic>
      <p:cxnSp>
        <p:nvCxnSpPr>
          <p:cNvPr id="35" name="Straight Arrow Connector 34">
            <a:extLst>
              <a:ext uri="{FF2B5EF4-FFF2-40B4-BE49-F238E27FC236}">
                <a16:creationId xmlns:a16="http://schemas.microsoft.com/office/drawing/2014/main" id="{D4BC02B6-54B5-0545-97B0-0A812D7AAE2C}"/>
              </a:ext>
            </a:extLst>
          </p:cNvPr>
          <p:cNvCxnSpPr>
            <a:cxnSpLocks/>
          </p:cNvCxnSpPr>
          <p:nvPr/>
        </p:nvCxnSpPr>
        <p:spPr>
          <a:xfrm flipH="1" flipV="1">
            <a:off x="4456778" y="3738554"/>
            <a:ext cx="125765" cy="1454129"/>
          </a:xfrm>
          <a:prstGeom prst="straightConnector1">
            <a:avLst/>
          </a:prstGeom>
          <a:ln>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37267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54867</TotalTime>
  <Words>541</Words>
  <Application>Microsoft Office PowerPoint</Application>
  <PresentationFormat>A4 Paper (210x297 mm)</PresentationFormat>
  <Paragraphs>32</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dc:creator>
  <cp:lastModifiedBy>Kayleigh Upward</cp:lastModifiedBy>
  <cp:revision>780</cp:revision>
  <cp:lastPrinted>2019-03-03T09:41:19Z</cp:lastPrinted>
  <dcterms:created xsi:type="dcterms:W3CDTF">2014-03-03T15:39:30Z</dcterms:created>
  <dcterms:modified xsi:type="dcterms:W3CDTF">2022-01-31T15:10:58Z</dcterms:modified>
</cp:coreProperties>
</file>