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07" r:id="rId2"/>
  </p:sldIdLst>
  <p:sldSz cx="6858000" cy="9906000" type="A4"/>
  <p:notesSz cx="6858000" cy="9144000"/>
  <p:defaultTextStyle>
    <a:defPPr>
      <a:defRPr lang="en-US"/>
    </a:defPPr>
    <a:lvl1pPr marL="0" algn="l" defTabSz="768553" rtl="0" eaLnBrk="1" latinLnBrk="0" hangingPunct="1">
      <a:defRPr sz="1513" kern="1200">
        <a:solidFill>
          <a:schemeClr val="tx1"/>
        </a:solidFill>
        <a:latin typeface="+mn-lt"/>
        <a:ea typeface="+mn-ea"/>
        <a:cs typeface="+mn-cs"/>
      </a:defRPr>
    </a:lvl1pPr>
    <a:lvl2pPr marL="384277" algn="l" defTabSz="768553" rtl="0" eaLnBrk="1" latinLnBrk="0" hangingPunct="1">
      <a:defRPr sz="1513" kern="1200">
        <a:solidFill>
          <a:schemeClr val="tx1"/>
        </a:solidFill>
        <a:latin typeface="+mn-lt"/>
        <a:ea typeface="+mn-ea"/>
        <a:cs typeface="+mn-cs"/>
      </a:defRPr>
    </a:lvl2pPr>
    <a:lvl3pPr marL="768553" algn="l" defTabSz="768553" rtl="0" eaLnBrk="1" latinLnBrk="0" hangingPunct="1">
      <a:defRPr sz="1513" kern="1200">
        <a:solidFill>
          <a:schemeClr val="tx1"/>
        </a:solidFill>
        <a:latin typeface="+mn-lt"/>
        <a:ea typeface="+mn-ea"/>
        <a:cs typeface="+mn-cs"/>
      </a:defRPr>
    </a:lvl3pPr>
    <a:lvl4pPr marL="1152830" algn="l" defTabSz="768553" rtl="0" eaLnBrk="1" latinLnBrk="0" hangingPunct="1">
      <a:defRPr sz="1513" kern="1200">
        <a:solidFill>
          <a:schemeClr val="tx1"/>
        </a:solidFill>
        <a:latin typeface="+mn-lt"/>
        <a:ea typeface="+mn-ea"/>
        <a:cs typeface="+mn-cs"/>
      </a:defRPr>
    </a:lvl4pPr>
    <a:lvl5pPr marL="1537106" algn="l" defTabSz="768553" rtl="0" eaLnBrk="1" latinLnBrk="0" hangingPunct="1">
      <a:defRPr sz="1513" kern="1200">
        <a:solidFill>
          <a:schemeClr val="tx1"/>
        </a:solidFill>
        <a:latin typeface="+mn-lt"/>
        <a:ea typeface="+mn-ea"/>
        <a:cs typeface="+mn-cs"/>
      </a:defRPr>
    </a:lvl5pPr>
    <a:lvl6pPr marL="1921383" algn="l" defTabSz="768553" rtl="0" eaLnBrk="1" latinLnBrk="0" hangingPunct="1">
      <a:defRPr sz="1513" kern="1200">
        <a:solidFill>
          <a:schemeClr val="tx1"/>
        </a:solidFill>
        <a:latin typeface="+mn-lt"/>
        <a:ea typeface="+mn-ea"/>
        <a:cs typeface="+mn-cs"/>
      </a:defRPr>
    </a:lvl6pPr>
    <a:lvl7pPr marL="2305660" algn="l" defTabSz="768553" rtl="0" eaLnBrk="1" latinLnBrk="0" hangingPunct="1">
      <a:defRPr sz="1513" kern="1200">
        <a:solidFill>
          <a:schemeClr val="tx1"/>
        </a:solidFill>
        <a:latin typeface="+mn-lt"/>
        <a:ea typeface="+mn-ea"/>
        <a:cs typeface="+mn-cs"/>
      </a:defRPr>
    </a:lvl7pPr>
    <a:lvl8pPr marL="2689936" algn="l" defTabSz="768553" rtl="0" eaLnBrk="1" latinLnBrk="0" hangingPunct="1">
      <a:defRPr sz="1513" kern="1200">
        <a:solidFill>
          <a:schemeClr val="tx1"/>
        </a:solidFill>
        <a:latin typeface="+mn-lt"/>
        <a:ea typeface="+mn-ea"/>
        <a:cs typeface="+mn-cs"/>
      </a:defRPr>
    </a:lvl8pPr>
    <a:lvl9pPr marL="3074213" algn="l" defTabSz="768553" rtl="0" eaLnBrk="1" latinLnBrk="0" hangingPunct="1">
      <a:defRPr sz="15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6382" autoAdjust="0"/>
  </p:normalViewPr>
  <p:slideViewPr>
    <p:cSldViewPr>
      <p:cViewPr varScale="1">
        <p:scale>
          <a:sx n="43" d="100"/>
          <a:sy n="43" d="100"/>
        </p:scale>
        <p:origin x="2868" y="66"/>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494E-FADF-734E-BDDC-254896DC743E}" type="datetimeFigureOut">
              <a:rPr lang="en-US" smtClean="0"/>
              <a:t>8/31/2021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68BA1-9863-C94D-98AC-86E6EDC0C779}" type="slidenum">
              <a:rPr lang="en-US" smtClean="0"/>
              <a:t>‹#›</a:t>
            </a:fld>
            <a:endParaRPr lang="en-US"/>
          </a:p>
        </p:txBody>
      </p:sp>
    </p:spTree>
    <p:extLst>
      <p:ext uri="{BB962C8B-B14F-4D97-AF65-F5344CB8AC3E}">
        <p14:creationId xmlns:p14="http://schemas.microsoft.com/office/powerpoint/2010/main" val="303073579"/>
      </p:ext>
    </p:extLst>
  </p:cSld>
  <p:clrMap bg1="lt1" tx1="dk1" bg2="lt2" tx2="dk2" accent1="accent1" accent2="accent2" accent3="accent3" accent4="accent4" accent5="accent5" accent6="accent6" hlink="hlink" folHlink="folHlink"/>
  <p:notesStyle>
    <a:lvl1pPr marL="0" algn="l" defTabSz="768553" rtl="0" eaLnBrk="1" latinLnBrk="0" hangingPunct="1">
      <a:defRPr sz="1009" kern="1200">
        <a:solidFill>
          <a:schemeClr val="tx1"/>
        </a:solidFill>
        <a:latin typeface="+mn-lt"/>
        <a:ea typeface="+mn-ea"/>
        <a:cs typeface="+mn-cs"/>
      </a:defRPr>
    </a:lvl1pPr>
    <a:lvl2pPr marL="384277" algn="l" defTabSz="768553" rtl="0" eaLnBrk="1" latinLnBrk="0" hangingPunct="1">
      <a:defRPr sz="1009" kern="1200">
        <a:solidFill>
          <a:schemeClr val="tx1"/>
        </a:solidFill>
        <a:latin typeface="+mn-lt"/>
        <a:ea typeface="+mn-ea"/>
        <a:cs typeface="+mn-cs"/>
      </a:defRPr>
    </a:lvl2pPr>
    <a:lvl3pPr marL="768553" algn="l" defTabSz="768553" rtl="0" eaLnBrk="1" latinLnBrk="0" hangingPunct="1">
      <a:defRPr sz="1009" kern="1200">
        <a:solidFill>
          <a:schemeClr val="tx1"/>
        </a:solidFill>
        <a:latin typeface="+mn-lt"/>
        <a:ea typeface="+mn-ea"/>
        <a:cs typeface="+mn-cs"/>
      </a:defRPr>
    </a:lvl3pPr>
    <a:lvl4pPr marL="1152830" algn="l" defTabSz="768553" rtl="0" eaLnBrk="1" latinLnBrk="0" hangingPunct="1">
      <a:defRPr sz="1009" kern="1200">
        <a:solidFill>
          <a:schemeClr val="tx1"/>
        </a:solidFill>
        <a:latin typeface="+mn-lt"/>
        <a:ea typeface="+mn-ea"/>
        <a:cs typeface="+mn-cs"/>
      </a:defRPr>
    </a:lvl4pPr>
    <a:lvl5pPr marL="1537106" algn="l" defTabSz="768553" rtl="0" eaLnBrk="1" latinLnBrk="0" hangingPunct="1">
      <a:defRPr sz="1009" kern="1200">
        <a:solidFill>
          <a:schemeClr val="tx1"/>
        </a:solidFill>
        <a:latin typeface="+mn-lt"/>
        <a:ea typeface="+mn-ea"/>
        <a:cs typeface="+mn-cs"/>
      </a:defRPr>
    </a:lvl5pPr>
    <a:lvl6pPr marL="1921383" algn="l" defTabSz="768553" rtl="0" eaLnBrk="1" latinLnBrk="0" hangingPunct="1">
      <a:defRPr sz="1009" kern="1200">
        <a:solidFill>
          <a:schemeClr val="tx1"/>
        </a:solidFill>
        <a:latin typeface="+mn-lt"/>
        <a:ea typeface="+mn-ea"/>
        <a:cs typeface="+mn-cs"/>
      </a:defRPr>
    </a:lvl6pPr>
    <a:lvl7pPr marL="2305660" algn="l" defTabSz="768553" rtl="0" eaLnBrk="1" latinLnBrk="0" hangingPunct="1">
      <a:defRPr sz="1009" kern="1200">
        <a:solidFill>
          <a:schemeClr val="tx1"/>
        </a:solidFill>
        <a:latin typeface="+mn-lt"/>
        <a:ea typeface="+mn-ea"/>
        <a:cs typeface="+mn-cs"/>
      </a:defRPr>
    </a:lvl7pPr>
    <a:lvl8pPr marL="2689936" algn="l" defTabSz="768553" rtl="0" eaLnBrk="1" latinLnBrk="0" hangingPunct="1">
      <a:defRPr sz="1009" kern="1200">
        <a:solidFill>
          <a:schemeClr val="tx1"/>
        </a:solidFill>
        <a:latin typeface="+mn-lt"/>
        <a:ea typeface="+mn-ea"/>
        <a:cs typeface="+mn-cs"/>
      </a:defRPr>
    </a:lvl8pPr>
    <a:lvl9pPr marL="3074213" algn="l" defTabSz="768553" rtl="0" eaLnBrk="1" latinLnBrk="0" hangingPunct="1">
      <a:defRPr sz="10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539998" indent="0" algn="ctr">
              <a:buNone/>
              <a:defRPr>
                <a:solidFill>
                  <a:schemeClr val="tx1">
                    <a:tint val="75000"/>
                  </a:schemeClr>
                </a:solidFill>
              </a:defRPr>
            </a:lvl2pPr>
            <a:lvl3pPr marL="1079996" indent="0" algn="ctr">
              <a:buNone/>
              <a:defRPr>
                <a:solidFill>
                  <a:schemeClr val="tx1">
                    <a:tint val="75000"/>
                  </a:schemeClr>
                </a:solidFill>
              </a:defRPr>
            </a:lvl3pPr>
            <a:lvl4pPr marL="1619993" indent="0" algn="ctr">
              <a:buNone/>
              <a:defRPr>
                <a:solidFill>
                  <a:schemeClr val="tx1">
                    <a:tint val="75000"/>
                  </a:schemeClr>
                </a:solidFill>
              </a:defRPr>
            </a:lvl4pPr>
            <a:lvl5pPr marL="2159991" indent="0" algn="ctr">
              <a:buNone/>
              <a:defRPr>
                <a:solidFill>
                  <a:schemeClr val="tx1">
                    <a:tint val="75000"/>
                  </a:schemeClr>
                </a:solidFill>
              </a:defRPr>
            </a:lvl5pPr>
            <a:lvl6pPr marL="2699990" indent="0" algn="ctr">
              <a:buNone/>
              <a:defRPr>
                <a:solidFill>
                  <a:schemeClr val="tx1">
                    <a:tint val="75000"/>
                  </a:schemeClr>
                </a:solidFill>
              </a:defRPr>
            </a:lvl6pPr>
            <a:lvl7pPr marL="3239987" indent="0" algn="ctr">
              <a:buNone/>
              <a:defRPr>
                <a:solidFill>
                  <a:schemeClr val="tx1">
                    <a:tint val="75000"/>
                  </a:schemeClr>
                </a:solidFill>
              </a:defRPr>
            </a:lvl7pPr>
            <a:lvl8pPr marL="3779985" indent="0" algn="ctr">
              <a:buNone/>
              <a:defRPr>
                <a:solidFill>
                  <a:schemeClr val="tx1">
                    <a:tint val="75000"/>
                  </a:schemeClr>
                </a:solidFill>
              </a:defRPr>
            </a:lvl8pPr>
            <a:lvl9pPr marL="431998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32399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406840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2"/>
            <a:ext cx="1543050" cy="845220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2"/>
            <a:ext cx="4514850"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67226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323705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5"/>
            <a:ext cx="5829300" cy="1967442"/>
          </a:xfrm>
        </p:spPr>
        <p:txBody>
          <a:bodyPr anchor="t"/>
          <a:lstStyle>
            <a:lvl1pPr algn="l">
              <a:defRPr sz="4724" b="1" cap="all"/>
            </a:lvl1pPr>
          </a:lstStyle>
          <a:p>
            <a:r>
              <a:rPr lang="en-US"/>
              <a:t>Click to edit Master title style</a:t>
            </a:r>
            <a:endParaRPr lang="en-GB"/>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2363">
                <a:solidFill>
                  <a:schemeClr val="tx1">
                    <a:tint val="75000"/>
                  </a:schemeClr>
                </a:solidFill>
              </a:defRPr>
            </a:lvl1pPr>
            <a:lvl2pPr marL="539998" indent="0">
              <a:buNone/>
              <a:defRPr sz="2126">
                <a:solidFill>
                  <a:schemeClr val="tx1">
                    <a:tint val="75000"/>
                  </a:schemeClr>
                </a:solidFill>
              </a:defRPr>
            </a:lvl2pPr>
            <a:lvl3pPr marL="1079996" indent="0">
              <a:buNone/>
              <a:defRPr sz="1890">
                <a:solidFill>
                  <a:schemeClr val="tx1">
                    <a:tint val="75000"/>
                  </a:schemeClr>
                </a:solidFill>
              </a:defRPr>
            </a:lvl3pPr>
            <a:lvl4pPr marL="1619993" indent="0">
              <a:buNone/>
              <a:defRPr sz="1654">
                <a:solidFill>
                  <a:schemeClr val="tx1">
                    <a:tint val="75000"/>
                  </a:schemeClr>
                </a:solidFill>
              </a:defRPr>
            </a:lvl4pPr>
            <a:lvl5pPr marL="2159991" indent="0">
              <a:buNone/>
              <a:defRPr sz="1654">
                <a:solidFill>
                  <a:schemeClr val="tx1">
                    <a:tint val="75000"/>
                  </a:schemeClr>
                </a:solidFill>
              </a:defRPr>
            </a:lvl5pPr>
            <a:lvl6pPr marL="2699990" indent="0">
              <a:buNone/>
              <a:defRPr sz="1654">
                <a:solidFill>
                  <a:schemeClr val="tx1">
                    <a:tint val="75000"/>
                  </a:schemeClr>
                </a:solidFill>
              </a:defRPr>
            </a:lvl6pPr>
            <a:lvl7pPr marL="3239987" indent="0">
              <a:buNone/>
              <a:defRPr sz="1654">
                <a:solidFill>
                  <a:schemeClr val="tx1">
                    <a:tint val="75000"/>
                  </a:schemeClr>
                </a:solidFill>
              </a:defRPr>
            </a:lvl7pPr>
            <a:lvl8pPr marL="3779985" indent="0">
              <a:buNone/>
              <a:defRPr sz="1654">
                <a:solidFill>
                  <a:schemeClr val="tx1">
                    <a:tint val="75000"/>
                  </a:schemeClr>
                </a:solidFill>
              </a:defRPr>
            </a:lvl8pPr>
            <a:lvl9pPr marL="4319982" indent="0">
              <a:buNone/>
              <a:defRPr sz="165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8F4C1-0F26-4DBD-8174-34BE2B15D32D}"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98488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3307"/>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3307"/>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28F4C1-0F26-4DBD-8174-34BE2B15D32D}"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74490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6"/>
            <a:ext cx="3030141" cy="924101"/>
          </a:xfrm>
        </p:spPr>
        <p:txBody>
          <a:bodyPr anchor="b"/>
          <a:lstStyle>
            <a:lvl1pPr marL="0" indent="0">
              <a:buNone/>
              <a:defRPr sz="2835" b="1"/>
            </a:lvl1pPr>
            <a:lvl2pPr marL="539998" indent="0">
              <a:buNone/>
              <a:defRPr sz="2363" b="1"/>
            </a:lvl2pPr>
            <a:lvl3pPr marL="1079996" indent="0">
              <a:buNone/>
              <a:defRPr sz="2126" b="1"/>
            </a:lvl3pPr>
            <a:lvl4pPr marL="1619993" indent="0">
              <a:buNone/>
              <a:defRPr sz="1890" b="1"/>
            </a:lvl4pPr>
            <a:lvl5pPr marL="2159991" indent="0">
              <a:buNone/>
              <a:defRPr sz="1890" b="1"/>
            </a:lvl5pPr>
            <a:lvl6pPr marL="2699990" indent="0">
              <a:buNone/>
              <a:defRPr sz="1890" b="1"/>
            </a:lvl6pPr>
            <a:lvl7pPr marL="3239987" indent="0">
              <a:buNone/>
              <a:defRPr sz="1890" b="1"/>
            </a:lvl7pPr>
            <a:lvl8pPr marL="3779985" indent="0">
              <a:buNone/>
              <a:defRPr sz="1890" b="1"/>
            </a:lvl8pPr>
            <a:lvl9pPr marL="4319982" indent="0">
              <a:buNone/>
              <a:defRPr sz="189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2" y="2217386"/>
            <a:ext cx="3031331" cy="924101"/>
          </a:xfrm>
        </p:spPr>
        <p:txBody>
          <a:bodyPr anchor="b"/>
          <a:lstStyle>
            <a:lvl1pPr marL="0" indent="0">
              <a:buNone/>
              <a:defRPr sz="2835" b="1"/>
            </a:lvl1pPr>
            <a:lvl2pPr marL="539998" indent="0">
              <a:buNone/>
              <a:defRPr sz="2363" b="1"/>
            </a:lvl2pPr>
            <a:lvl3pPr marL="1079996" indent="0">
              <a:buNone/>
              <a:defRPr sz="2126" b="1"/>
            </a:lvl3pPr>
            <a:lvl4pPr marL="1619993" indent="0">
              <a:buNone/>
              <a:defRPr sz="1890" b="1"/>
            </a:lvl4pPr>
            <a:lvl5pPr marL="2159991" indent="0">
              <a:buNone/>
              <a:defRPr sz="1890" b="1"/>
            </a:lvl5pPr>
            <a:lvl6pPr marL="2699990" indent="0">
              <a:buNone/>
              <a:defRPr sz="1890" b="1"/>
            </a:lvl6pPr>
            <a:lvl7pPr marL="3239987" indent="0">
              <a:buNone/>
              <a:defRPr sz="1890" b="1"/>
            </a:lvl7pPr>
            <a:lvl8pPr marL="3779985" indent="0">
              <a:buNone/>
              <a:defRPr sz="1890" b="1"/>
            </a:lvl8pPr>
            <a:lvl9pPr marL="4319982" indent="0">
              <a:buNone/>
              <a:defRPr sz="1890" b="1"/>
            </a:lvl9pPr>
          </a:lstStyle>
          <a:p>
            <a:pPr lvl="0"/>
            <a:r>
              <a:rPr lang="en-US"/>
              <a:t>Click to edit Master text styles</a:t>
            </a:r>
          </a:p>
        </p:txBody>
      </p:sp>
      <p:sp>
        <p:nvSpPr>
          <p:cNvPr id="6" name="Content Placeholder 5"/>
          <p:cNvSpPr>
            <a:spLocks noGrp="1"/>
          </p:cNvSpPr>
          <p:nvPr>
            <p:ph sz="quarter" idx="4"/>
          </p:nvPr>
        </p:nvSpPr>
        <p:spPr>
          <a:xfrm>
            <a:off x="3483772" y="3141486"/>
            <a:ext cx="3031331" cy="5707416"/>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28F4C1-0F26-4DBD-8174-34BE2B15D32D}" type="datetimeFigureOut">
              <a:rPr lang="en-GB" smtClean="0"/>
              <a:t>31/08/2021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20758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28F4C1-0F26-4DBD-8174-34BE2B15D32D}" type="datetimeFigureOut">
              <a:rPr lang="en-GB" smtClean="0"/>
              <a:t>31/08/2021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18673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8F4C1-0F26-4DBD-8174-34BE2B15D32D}" type="datetimeFigureOut">
              <a:rPr lang="en-GB" smtClean="0"/>
              <a:t>31/08/2021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330969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94405"/>
            <a:ext cx="2256235" cy="1678517"/>
          </a:xfrm>
        </p:spPr>
        <p:txBody>
          <a:bodyPr anchor="b"/>
          <a:lstStyle>
            <a:lvl1pPr algn="l">
              <a:defRPr sz="2363" b="1"/>
            </a:lvl1pPr>
          </a:lstStyle>
          <a:p>
            <a:r>
              <a:rPr lang="en-US"/>
              <a:t>Click to edit Master title style</a:t>
            </a:r>
            <a:endParaRPr lang="en-GB"/>
          </a:p>
        </p:txBody>
      </p:sp>
      <p:sp>
        <p:nvSpPr>
          <p:cNvPr id="3" name="Content Placeholder 2"/>
          <p:cNvSpPr>
            <a:spLocks noGrp="1"/>
          </p:cNvSpPr>
          <p:nvPr>
            <p:ph idx="1"/>
          </p:nvPr>
        </p:nvSpPr>
        <p:spPr>
          <a:xfrm>
            <a:off x="2681287" y="394408"/>
            <a:ext cx="3833813" cy="8454497"/>
          </a:xfrm>
        </p:spPr>
        <p:txBody>
          <a:bodyPr/>
          <a:lstStyle>
            <a:lvl1pPr>
              <a:defRPr sz="3779"/>
            </a:lvl1pPr>
            <a:lvl2pPr>
              <a:defRPr sz="3307"/>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3" y="2072925"/>
            <a:ext cx="2256235" cy="6775980"/>
          </a:xfrm>
        </p:spPr>
        <p:txBody>
          <a:bodyPr/>
          <a:lstStyle>
            <a:lvl1pPr marL="0" indent="0">
              <a:buNone/>
              <a:defRPr sz="1654"/>
            </a:lvl1pPr>
            <a:lvl2pPr marL="539998" indent="0">
              <a:buNone/>
              <a:defRPr sz="1418"/>
            </a:lvl2pPr>
            <a:lvl3pPr marL="1079996" indent="0">
              <a:buNone/>
              <a:defRPr sz="1181"/>
            </a:lvl3pPr>
            <a:lvl4pPr marL="1619993" indent="0">
              <a:buNone/>
              <a:defRPr sz="1063"/>
            </a:lvl4pPr>
            <a:lvl5pPr marL="2159991" indent="0">
              <a:buNone/>
              <a:defRPr sz="1063"/>
            </a:lvl5pPr>
            <a:lvl6pPr marL="2699990" indent="0">
              <a:buNone/>
              <a:defRPr sz="1063"/>
            </a:lvl6pPr>
            <a:lvl7pPr marL="3239987" indent="0">
              <a:buNone/>
              <a:defRPr sz="1063"/>
            </a:lvl7pPr>
            <a:lvl8pPr marL="3779985" indent="0">
              <a:buNone/>
              <a:defRPr sz="1063"/>
            </a:lvl8pPr>
            <a:lvl9pPr marL="4319982" indent="0">
              <a:buNone/>
              <a:defRPr sz="1063"/>
            </a:lvl9pPr>
          </a:lstStyle>
          <a:p>
            <a:pPr lvl="0"/>
            <a:r>
              <a:rPr lang="en-US"/>
              <a:t>Click to edit Master text styles</a:t>
            </a:r>
          </a:p>
        </p:txBody>
      </p:sp>
      <p:sp>
        <p:nvSpPr>
          <p:cNvPr id="5" name="Date Placeholder 4"/>
          <p:cNvSpPr>
            <a:spLocks noGrp="1"/>
          </p:cNvSpPr>
          <p:nvPr>
            <p:ph type="dt" sz="half" idx="10"/>
          </p:nvPr>
        </p:nvSpPr>
        <p:spPr/>
        <p:txBody>
          <a:bodyPr/>
          <a:lstStyle/>
          <a:p>
            <a:fld id="{7D28F4C1-0F26-4DBD-8174-34BE2B15D32D}"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327048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1"/>
          </a:xfrm>
        </p:spPr>
        <p:txBody>
          <a:bodyPr anchor="b"/>
          <a:lstStyle>
            <a:lvl1pPr algn="l">
              <a:defRPr sz="2363" b="1"/>
            </a:lvl1pPr>
          </a:lstStyle>
          <a:p>
            <a:r>
              <a:rPr lang="en-US"/>
              <a:t>Click to edit Master title style</a:t>
            </a:r>
            <a:endParaRPr lang="en-GB"/>
          </a:p>
        </p:txBody>
      </p:sp>
      <p:sp>
        <p:nvSpPr>
          <p:cNvPr id="3" name="Picture Placeholder 2"/>
          <p:cNvSpPr>
            <a:spLocks noGrp="1"/>
          </p:cNvSpPr>
          <p:nvPr>
            <p:ph type="pic" idx="1"/>
          </p:nvPr>
        </p:nvSpPr>
        <p:spPr>
          <a:xfrm>
            <a:off x="1344216" y="885120"/>
            <a:ext cx="4114800" cy="5943600"/>
          </a:xfrm>
        </p:spPr>
        <p:txBody>
          <a:bodyPr/>
          <a:lstStyle>
            <a:lvl1pPr marL="0" indent="0">
              <a:buNone/>
              <a:defRPr sz="3779"/>
            </a:lvl1pPr>
            <a:lvl2pPr marL="539998" indent="0">
              <a:buNone/>
              <a:defRPr sz="3307"/>
            </a:lvl2pPr>
            <a:lvl3pPr marL="1079996" indent="0">
              <a:buNone/>
              <a:defRPr sz="2835"/>
            </a:lvl3pPr>
            <a:lvl4pPr marL="1619993" indent="0">
              <a:buNone/>
              <a:defRPr sz="2363"/>
            </a:lvl4pPr>
            <a:lvl5pPr marL="2159991" indent="0">
              <a:buNone/>
              <a:defRPr sz="2363"/>
            </a:lvl5pPr>
            <a:lvl6pPr marL="2699990" indent="0">
              <a:buNone/>
              <a:defRPr sz="2363"/>
            </a:lvl6pPr>
            <a:lvl7pPr marL="3239987" indent="0">
              <a:buNone/>
              <a:defRPr sz="2363"/>
            </a:lvl7pPr>
            <a:lvl8pPr marL="3779985" indent="0">
              <a:buNone/>
              <a:defRPr sz="2363"/>
            </a:lvl8pPr>
            <a:lvl9pPr marL="4319982" indent="0">
              <a:buNone/>
              <a:defRPr sz="2363"/>
            </a:lvl9pPr>
          </a:lstStyle>
          <a:p>
            <a:endParaRPr lang="en-GB"/>
          </a:p>
        </p:txBody>
      </p:sp>
      <p:sp>
        <p:nvSpPr>
          <p:cNvPr id="4" name="Text Placeholder 3"/>
          <p:cNvSpPr>
            <a:spLocks noGrp="1"/>
          </p:cNvSpPr>
          <p:nvPr>
            <p:ph type="body" sz="half" idx="2"/>
          </p:nvPr>
        </p:nvSpPr>
        <p:spPr>
          <a:xfrm>
            <a:off x="1344216" y="7752824"/>
            <a:ext cx="4114800" cy="1162578"/>
          </a:xfrm>
        </p:spPr>
        <p:txBody>
          <a:bodyPr/>
          <a:lstStyle>
            <a:lvl1pPr marL="0" indent="0">
              <a:buNone/>
              <a:defRPr sz="1654"/>
            </a:lvl1pPr>
            <a:lvl2pPr marL="539998" indent="0">
              <a:buNone/>
              <a:defRPr sz="1418"/>
            </a:lvl2pPr>
            <a:lvl3pPr marL="1079996" indent="0">
              <a:buNone/>
              <a:defRPr sz="1181"/>
            </a:lvl3pPr>
            <a:lvl4pPr marL="1619993" indent="0">
              <a:buNone/>
              <a:defRPr sz="1063"/>
            </a:lvl4pPr>
            <a:lvl5pPr marL="2159991" indent="0">
              <a:buNone/>
              <a:defRPr sz="1063"/>
            </a:lvl5pPr>
            <a:lvl6pPr marL="2699990" indent="0">
              <a:buNone/>
              <a:defRPr sz="1063"/>
            </a:lvl6pPr>
            <a:lvl7pPr marL="3239987" indent="0">
              <a:buNone/>
              <a:defRPr sz="1063"/>
            </a:lvl7pPr>
            <a:lvl8pPr marL="3779985" indent="0">
              <a:buNone/>
              <a:defRPr sz="1063"/>
            </a:lvl8pPr>
            <a:lvl9pPr marL="4319982" indent="0">
              <a:buNone/>
              <a:defRPr sz="1063"/>
            </a:lvl9pPr>
          </a:lstStyle>
          <a:p>
            <a:pPr lvl="0"/>
            <a:r>
              <a:rPr lang="en-US"/>
              <a:t>Click to edit Master text styles</a:t>
            </a:r>
          </a:p>
        </p:txBody>
      </p:sp>
      <p:sp>
        <p:nvSpPr>
          <p:cNvPr id="5" name="Date Placeholder 4"/>
          <p:cNvSpPr>
            <a:spLocks noGrp="1"/>
          </p:cNvSpPr>
          <p:nvPr>
            <p:ph type="dt" sz="half" idx="10"/>
          </p:nvPr>
        </p:nvSpPr>
        <p:spPr/>
        <p:txBody>
          <a:bodyPr/>
          <a:lstStyle/>
          <a:p>
            <a:fld id="{7D28F4C1-0F26-4DBD-8174-34BE2B15D32D}"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42000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00"/>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418">
                <a:solidFill>
                  <a:schemeClr val="tx1">
                    <a:tint val="75000"/>
                  </a:schemeClr>
                </a:solidFill>
              </a:defRPr>
            </a:lvl1pPr>
          </a:lstStyle>
          <a:p>
            <a:fld id="{7D28F4C1-0F26-4DBD-8174-34BE2B15D32D}" type="datetimeFigureOut">
              <a:rPr lang="en-GB" smtClean="0"/>
              <a:t>31/08/2021</a:t>
            </a:fld>
            <a:endParaRPr lang="en-GB"/>
          </a:p>
        </p:txBody>
      </p:sp>
      <p:sp>
        <p:nvSpPr>
          <p:cNvPr id="5" name="Footer Placeholder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41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418">
                <a:solidFill>
                  <a:schemeClr val="tx1">
                    <a:tint val="75000"/>
                  </a:schemeClr>
                </a:solidFill>
              </a:defRPr>
            </a:lvl1pPr>
          </a:lstStyle>
          <a:p>
            <a:fld id="{49D1A91E-3DFF-44ED-A23D-E9153710967B}" type="slidenum">
              <a:rPr lang="en-GB" smtClean="0"/>
              <a:t>‹#›</a:t>
            </a:fld>
            <a:endParaRPr lang="en-GB"/>
          </a:p>
        </p:txBody>
      </p:sp>
    </p:spTree>
    <p:extLst>
      <p:ext uri="{BB962C8B-B14F-4D97-AF65-F5344CB8AC3E}">
        <p14:creationId xmlns:p14="http://schemas.microsoft.com/office/powerpoint/2010/main" val="33173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9996" rtl="0" eaLnBrk="1" latinLnBrk="0" hangingPunct="1">
        <a:spcBef>
          <a:spcPct val="0"/>
        </a:spcBef>
        <a:buNone/>
        <a:defRPr sz="5197" kern="1200">
          <a:solidFill>
            <a:schemeClr val="tx1"/>
          </a:solidFill>
          <a:latin typeface="+mj-lt"/>
          <a:ea typeface="+mj-ea"/>
          <a:cs typeface="+mj-cs"/>
        </a:defRPr>
      </a:lvl1pPr>
    </p:titleStyle>
    <p:bodyStyle>
      <a:lvl1pPr marL="404998" indent="-404998" algn="l" defTabSz="1079996" rtl="0" eaLnBrk="1" latinLnBrk="0" hangingPunct="1">
        <a:spcBef>
          <a:spcPct val="20000"/>
        </a:spcBef>
        <a:buFont typeface="Arial" panose="020B0604020202020204" pitchFamily="34" charset="0"/>
        <a:buChar char="•"/>
        <a:defRPr sz="3779" kern="1200">
          <a:solidFill>
            <a:schemeClr val="tx1"/>
          </a:solidFill>
          <a:latin typeface="+mn-lt"/>
          <a:ea typeface="+mn-ea"/>
          <a:cs typeface="+mn-cs"/>
        </a:defRPr>
      </a:lvl1pPr>
      <a:lvl2pPr marL="877497" indent="-337499" algn="l" defTabSz="1079996" rtl="0" eaLnBrk="1" latinLnBrk="0" hangingPunct="1">
        <a:spcBef>
          <a:spcPct val="20000"/>
        </a:spcBef>
        <a:buFont typeface="Arial" panose="020B0604020202020204" pitchFamily="34" charset="0"/>
        <a:buChar char="–"/>
        <a:defRPr sz="3307" kern="1200">
          <a:solidFill>
            <a:schemeClr val="tx1"/>
          </a:solidFill>
          <a:latin typeface="+mn-lt"/>
          <a:ea typeface="+mn-ea"/>
          <a:cs typeface="+mn-cs"/>
        </a:defRPr>
      </a:lvl2pPr>
      <a:lvl3pPr marL="1349994" indent="-269999" algn="l" defTabSz="1079996" rtl="0" eaLnBrk="1" latinLnBrk="0" hangingPunct="1">
        <a:spcBef>
          <a:spcPct val="20000"/>
        </a:spcBef>
        <a:buFont typeface="Arial" panose="020B0604020202020204" pitchFamily="34" charset="0"/>
        <a:buChar char="•"/>
        <a:defRPr sz="2835" kern="1200">
          <a:solidFill>
            <a:schemeClr val="tx1"/>
          </a:solidFill>
          <a:latin typeface="+mn-lt"/>
          <a:ea typeface="+mn-ea"/>
          <a:cs typeface="+mn-cs"/>
        </a:defRPr>
      </a:lvl3pPr>
      <a:lvl4pPr marL="1889993"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4pPr>
      <a:lvl5pPr marL="2429990"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5pPr>
      <a:lvl6pPr marL="2969988"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6pPr>
      <a:lvl7pPr marL="3509986"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7pPr>
      <a:lvl8pPr marL="4049984"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8pPr>
      <a:lvl9pPr marL="4589981"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9pPr>
    </p:bodyStyle>
    <p:otherStyle>
      <a:defPPr>
        <a:defRPr lang="en-US"/>
      </a:defPPr>
      <a:lvl1pPr marL="0" algn="l" defTabSz="1079996" rtl="0" eaLnBrk="1" latinLnBrk="0" hangingPunct="1">
        <a:defRPr sz="2126" kern="1200">
          <a:solidFill>
            <a:schemeClr val="tx1"/>
          </a:solidFill>
          <a:latin typeface="+mn-lt"/>
          <a:ea typeface="+mn-ea"/>
          <a:cs typeface="+mn-cs"/>
        </a:defRPr>
      </a:lvl1pPr>
      <a:lvl2pPr marL="539998" algn="l" defTabSz="1079996" rtl="0" eaLnBrk="1" latinLnBrk="0" hangingPunct="1">
        <a:defRPr sz="2126" kern="1200">
          <a:solidFill>
            <a:schemeClr val="tx1"/>
          </a:solidFill>
          <a:latin typeface="+mn-lt"/>
          <a:ea typeface="+mn-ea"/>
          <a:cs typeface="+mn-cs"/>
        </a:defRPr>
      </a:lvl2pPr>
      <a:lvl3pPr marL="1079996" algn="l" defTabSz="1079996" rtl="0" eaLnBrk="1" latinLnBrk="0" hangingPunct="1">
        <a:defRPr sz="2126" kern="1200">
          <a:solidFill>
            <a:schemeClr val="tx1"/>
          </a:solidFill>
          <a:latin typeface="+mn-lt"/>
          <a:ea typeface="+mn-ea"/>
          <a:cs typeface="+mn-cs"/>
        </a:defRPr>
      </a:lvl3pPr>
      <a:lvl4pPr marL="1619993" algn="l" defTabSz="1079996" rtl="0" eaLnBrk="1" latinLnBrk="0" hangingPunct="1">
        <a:defRPr sz="2126" kern="1200">
          <a:solidFill>
            <a:schemeClr val="tx1"/>
          </a:solidFill>
          <a:latin typeface="+mn-lt"/>
          <a:ea typeface="+mn-ea"/>
          <a:cs typeface="+mn-cs"/>
        </a:defRPr>
      </a:lvl4pPr>
      <a:lvl5pPr marL="2159991" algn="l" defTabSz="1079996" rtl="0" eaLnBrk="1" latinLnBrk="0" hangingPunct="1">
        <a:defRPr sz="2126" kern="1200">
          <a:solidFill>
            <a:schemeClr val="tx1"/>
          </a:solidFill>
          <a:latin typeface="+mn-lt"/>
          <a:ea typeface="+mn-ea"/>
          <a:cs typeface="+mn-cs"/>
        </a:defRPr>
      </a:lvl5pPr>
      <a:lvl6pPr marL="2699990" algn="l" defTabSz="1079996" rtl="0" eaLnBrk="1" latinLnBrk="0" hangingPunct="1">
        <a:defRPr sz="2126" kern="1200">
          <a:solidFill>
            <a:schemeClr val="tx1"/>
          </a:solidFill>
          <a:latin typeface="+mn-lt"/>
          <a:ea typeface="+mn-ea"/>
          <a:cs typeface="+mn-cs"/>
        </a:defRPr>
      </a:lvl6pPr>
      <a:lvl7pPr marL="3239987" algn="l" defTabSz="1079996" rtl="0" eaLnBrk="1" latinLnBrk="0" hangingPunct="1">
        <a:defRPr sz="2126" kern="1200">
          <a:solidFill>
            <a:schemeClr val="tx1"/>
          </a:solidFill>
          <a:latin typeface="+mn-lt"/>
          <a:ea typeface="+mn-ea"/>
          <a:cs typeface="+mn-cs"/>
        </a:defRPr>
      </a:lvl7pPr>
      <a:lvl8pPr marL="3779985" algn="l" defTabSz="1079996" rtl="0" eaLnBrk="1" latinLnBrk="0" hangingPunct="1">
        <a:defRPr sz="2126" kern="1200">
          <a:solidFill>
            <a:schemeClr val="tx1"/>
          </a:solidFill>
          <a:latin typeface="+mn-lt"/>
          <a:ea typeface="+mn-ea"/>
          <a:cs typeface="+mn-cs"/>
        </a:defRPr>
      </a:lvl8pPr>
      <a:lvl9pPr marL="4319982" algn="l" defTabSz="107999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0FB4E-5A0F-4BDD-909C-E61F7104A730}"/>
              </a:ext>
            </a:extLst>
          </p:cNvPr>
          <p:cNvSpPr/>
          <p:nvPr/>
        </p:nvSpPr>
        <p:spPr>
          <a:xfrm>
            <a:off x="4461044" y="2435944"/>
            <a:ext cx="1941759" cy="23762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166954" y="128464"/>
            <a:ext cx="6331790" cy="400110"/>
          </a:xfrm>
          <a:prstGeom prst="rect">
            <a:avLst/>
          </a:prstGeom>
          <a:noFill/>
        </p:spPr>
        <p:txBody>
          <a:bodyPr wrap="square" lIns="91440" tIns="45720" rIns="91440" bIns="45720" rtlCol="0" anchor="t">
            <a:spAutoFit/>
          </a:bodyPr>
          <a:lstStyle/>
          <a:p>
            <a:pPr algn="ctr"/>
            <a:r>
              <a:rPr lang="en-GB" sz="2000" b="1" dirty="0">
                <a:solidFill>
                  <a:srgbClr val="FF0000"/>
                </a:solidFill>
              </a:rPr>
              <a:t>Camp Session Plans- SPIDEY’S WEB CHALLENGES</a:t>
            </a:r>
            <a:endParaRPr lang="en-GB" sz="2000" b="1" dirty="0">
              <a:solidFill>
                <a:schemeClr val="tx2">
                  <a:lumMod val="60000"/>
                  <a:lumOff val="40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107068160"/>
              </p:ext>
            </p:extLst>
          </p:nvPr>
        </p:nvGraphicFramePr>
        <p:xfrm>
          <a:off x="243949" y="1777100"/>
          <a:ext cx="6350946" cy="6159044"/>
        </p:xfrm>
        <a:graphic>
          <a:graphicData uri="http://schemas.openxmlformats.org/drawingml/2006/table">
            <a:tbl>
              <a:tblPr firstRow="1" bandRow="1">
                <a:tableStyleId>{5A111915-BE36-4E01-A7E5-04B1672EAD32}</a:tableStyleId>
              </a:tblPr>
              <a:tblGrid>
                <a:gridCol w="2947414">
                  <a:extLst>
                    <a:ext uri="{9D8B030D-6E8A-4147-A177-3AD203B41FA5}">
                      <a16:colId xmlns:a16="http://schemas.microsoft.com/office/drawing/2014/main" val="20000"/>
                    </a:ext>
                  </a:extLst>
                </a:gridCol>
                <a:gridCol w="144016">
                  <a:extLst>
                    <a:ext uri="{9D8B030D-6E8A-4147-A177-3AD203B41FA5}">
                      <a16:colId xmlns:a16="http://schemas.microsoft.com/office/drawing/2014/main" val="2818243110"/>
                    </a:ext>
                  </a:extLst>
                </a:gridCol>
                <a:gridCol w="798248">
                  <a:extLst>
                    <a:ext uri="{9D8B030D-6E8A-4147-A177-3AD203B41FA5}">
                      <a16:colId xmlns:a16="http://schemas.microsoft.com/office/drawing/2014/main" val="2055900536"/>
                    </a:ext>
                  </a:extLst>
                </a:gridCol>
                <a:gridCol w="2461268">
                  <a:extLst>
                    <a:ext uri="{9D8B030D-6E8A-4147-A177-3AD203B41FA5}">
                      <a16:colId xmlns:a16="http://schemas.microsoft.com/office/drawing/2014/main" val="4242482457"/>
                    </a:ext>
                  </a:extLst>
                </a:gridCol>
              </a:tblGrid>
              <a:tr h="328612">
                <a:tc gridSpan="2">
                  <a:txBody>
                    <a:bodyPr/>
                    <a:lstStyle/>
                    <a:p>
                      <a:pPr algn="ctr"/>
                      <a:r>
                        <a:rPr lang="en-GB" sz="1200" dirty="0"/>
                        <a:t>Theme/Focus</a:t>
                      </a:r>
                      <a:r>
                        <a:rPr lang="en-GB" sz="1200" dirty="0">
                          <a:solidFill>
                            <a:schemeClr val="bg1"/>
                          </a:solidFill>
                        </a:rPr>
                        <a:t>: </a:t>
                      </a:r>
                      <a:r>
                        <a:rPr lang="en-GB" sz="1200" b="1" dirty="0">
                          <a:solidFill>
                            <a:schemeClr val="bg1"/>
                          </a:solidFill>
                        </a:rPr>
                        <a:t>SPIDEY’S WEB CHALLENGES</a:t>
                      </a:r>
                      <a:endParaRPr lang="en-GB" sz="1200"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p>
                  </a:txBody>
                  <a:tcPr marL="68580" marR="68580" marT="34290" marB="34290" anchor="ctr"/>
                </a:tc>
                <a:tc>
                  <a:txBody>
                    <a:bodyPr/>
                    <a:lstStyle/>
                    <a:p>
                      <a:pPr algn="ctr"/>
                      <a:r>
                        <a:rPr lang="en-GB" sz="1200" dirty="0">
                          <a:solidFill>
                            <a:schemeClr val="tx1"/>
                          </a:solidFill>
                        </a:rPr>
                        <a:t>Time</a:t>
                      </a:r>
                    </a:p>
                    <a:p>
                      <a:pPr algn="ctr"/>
                      <a:r>
                        <a:rPr lang="en-GB" sz="1200" dirty="0"/>
                        <a:t>2-2.45pm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Image/Video link/</a:t>
                      </a:r>
                    </a:p>
                    <a:p>
                      <a:pPr algn="ctr"/>
                      <a:r>
                        <a:rPr lang="en-GB" sz="1200" dirty="0"/>
                        <a:t>Parent Link</a:t>
                      </a:r>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85574">
                <a:tc gridSpan="3">
                  <a:txBody>
                    <a:bodyPr/>
                    <a:lstStyle/>
                    <a:p>
                      <a:pPr marL="0" indent="0">
                        <a:buFont typeface="Arial" panose="020B0604020202020204" pitchFamily="34" charset="0"/>
                        <a:buNone/>
                      </a:pPr>
                      <a:r>
                        <a:rPr lang="en-GB" sz="1100" b="1" kern="1200" dirty="0">
                          <a:solidFill>
                            <a:schemeClr val="tx1"/>
                          </a:solidFill>
                          <a:effectLst/>
                          <a:latin typeface="+mn-lt"/>
                          <a:ea typeface="+mn-ea"/>
                          <a:cs typeface="+mn-cs"/>
                        </a:rPr>
                        <a:t>Set Up: </a:t>
                      </a:r>
                    </a:p>
                    <a:p>
                      <a:pPr marL="171450" indent="-171450" algn="l" fontAlgn="base">
                        <a:buFont typeface="Arial" panose="020B0604020202020204" pitchFamily="34" charset="0"/>
                        <a:buChar char="•"/>
                      </a:pPr>
                      <a:r>
                        <a:rPr lang="en-GB" sz="1100" b="0" i="0" dirty="0">
                          <a:solidFill>
                            <a:srgbClr val="000000"/>
                          </a:solidFill>
                          <a:effectLst/>
                          <a:latin typeface="Calibri" panose="020F0502020204030204" pitchFamily="34" charset="0"/>
                        </a:rPr>
                        <a:t>Take the cord/rope/web and tie it on a tree or other available areas such as table legs or chair legs</a:t>
                      </a:r>
                    </a:p>
                    <a:p>
                      <a:pPr marL="171450" indent="-171450" algn="l" fontAlgn="base">
                        <a:buFont typeface="Arial" panose="020B0604020202020204" pitchFamily="34" charset="0"/>
                        <a:buChar char="•"/>
                      </a:pPr>
                      <a:r>
                        <a:rPr lang="en-GB" sz="1100" b="0" i="0" dirty="0">
                          <a:solidFill>
                            <a:srgbClr val="000000"/>
                          </a:solidFill>
                          <a:effectLst/>
                          <a:latin typeface="Calibri" panose="020F0502020204030204" pitchFamily="34" charset="0"/>
                        </a:rPr>
                        <a:t>Then rap it around over trees and objects to form a web, </a:t>
                      </a:r>
                      <a:r>
                        <a:rPr lang="en-GB" sz="1100" b="0" i="0" dirty="0" err="1">
                          <a:solidFill>
                            <a:srgbClr val="000000"/>
                          </a:solidFill>
                          <a:effectLst/>
                          <a:latin typeface="Calibri" panose="020F0502020204030204" pitchFamily="34" charset="0"/>
                        </a:rPr>
                        <a:t>criss</a:t>
                      </a:r>
                      <a:r>
                        <a:rPr lang="en-GB" sz="1100" b="0" i="0" dirty="0">
                          <a:solidFill>
                            <a:srgbClr val="000000"/>
                          </a:solidFill>
                          <a:effectLst/>
                          <a:latin typeface="Calibri" panose="020F0502020204030204" pitchFamily="34" charset="0"/>
                        </a:rPr>
                        <a:t> crossing over each other at different levels</a:t>
                      </a:r>
                    </a:p>
                    <a:p>
                      <a:pPr marL="171450" indent="-171450" algn="l" fontAlgn="base">
                        <a:buFont typeface="Arial" panose="020B0604020202020204" pitchFamily="34" charset="0"/>
                        <a:buChar char="•"/>
                      </a:pPr>
                      <a:r>
                        <a:rPr lang="en-GB" sz="1100" b="0" i="0" dirty="0">
                          <a:solidFill>
                            <a:srgbClr val="000000"/>
                          </a:solidFill>
                          <a:effectLst/>
                          <a:latin typeface="Calibri" panose="020F0502020204030204" pitchFamily="34" charset="0"/>
                        </a:rPr>
                        <a:t>Make sure you make the web high and low.</a:t>
                      </a:r>
                      <a:endParaRPr lang="en-GB" sz="1000" b="0" i="0" dirty="0">
                        <a:solidFill>
                          <a:srgbClr val="000000"/>
                        </a:solidFill>
                        <a:effectLst/>
                        <a:latin typeface="Arial" panose="020B0604020202020204" pitchFamily="34" charset="0"/>
                      </a:endParaRPr>
                    </a:p>
                    <a:p>
                      <a:pPr algn="l" fontAlgn="base"/>
                      <a:r>
                        <a:rPr lang="en-GB" sz="1100" b="1" i="0" dirty="0">
                          <a:solidFill>
                            <a:srgbClr val="4F81BD"/>
                          </a:solidFill>
                          <a:effectLst/>
                          <a:latin typeface="Calibri" panose="020F0502020204030204" pitchFamily="34" charset="0"/>
                        </a:rPr>
                        <a:t>How To Play</a:t>
                      </a:r>
                      <a:r>
                        <a:rPr lang="en-GB" sz="1100" b="0" i="0" dirty="0">
                          <a:solidFill>
                            <a:srgbClr val="000000"/>
                          </a:solidFill>
                          <a:effectLst/>
                          <a:latin typeface="Calibri" panose="020F0502020204030204" pitchFamily="34" charset="0"/>
                        </a:rPr>
                        <a:t>​​​</a:t>
                      </a:r>
                    </a:p>
                    <a:p>
                      <a:pPr marL="171450" indent="-171450" algn="l" fontAlgn="base">
                        <a:buFont typeface="Arial" panose="020B0604020202020204" pitchFamily="34" charset="0"/>
                        <a:buChar char="•"/>
                      </a:pPr>
                      <a:r>
                        <a:rPr lang="en-GB" sz="1100" b="0" i="0" dirty="0">
                          <a:solidFill>
                            <a:srgbClr val="000000"/>
                          </a:solidFill>
                          <a:effectLst/>
                          <a:latin typeface="Calibri" panose="020F0502020204030204" pitchFamily="34" charset="0"/>
                        </a:rPr>
                        <a:t>Children are now Spidey (spiderman or spider woman) and have to perform skills over or under the spider webs</a:t>
                      </a:r>
                    </a:p>
                    <a:p>
                      <a:pPr marL="0" indent="0" algn="l" fontAlgn="base">
                        <a:buFont typeface="+mj-lt"/>
                        <a:buNone/>
                      </a:pPr>
                      <a:r>
                        <a:rPr lang="en-GB" sz="1100" b="1" i="0" dirty="0">
                          <a:solidFill>
                            <a:schemeClr val="accent1"/>
                          </a:solidFill>
                          <a:effectLst/>
                          <a:latin typeface="Calibri" panose="020F0502020204030204" pitchFamily="34" charset="0"/>
                        </a:rPr>
                        <a:t>CHALLENGES:</a:t>
                      </a:r>
                    </a:p>
                    <a:p>
                      <a:pPr marL="228600" indent="-228600" algn="l" fontAlgn="base">
                        <a:buFont typeface="+mj-lt"/>
                        <a:buAutoNum type="arabicPeriod"/>
                      </a:pPr>
                      <a:r>
                        <a:rPr lang="en-GB" sz="1100" b="0" i="0" dirty="0">
                          <a:solidFill>
                            <a:srgbClr val="000000"/>
                          </a:solidFill>
                          <a:effectLst/>
                          <a:latin typeface="Calibri" panose="020F0502020204030204" pitchFamily="34" charset="0"/>
                        </a:rPr>
                        <a:t>Relays: Over the web one at a time in 2 teams, to retrieve an object from the other side. The team to collect the most objects wins</a:t>
                      </a:r>
                    </a:p>
                    <a:p>
                      <a:pPr marL="228600" indent="-228600" algn="l" fontAlgn="base">
                        <a:buFont typeface="+mj-lt"/>
                        <a:buAutoNum type="arabicPeriod"/>
                      </a:pPr>
                      <a:r>
                        <a:rPr lang="en-GB" sz="1100" b="0" i="0" dirty="0">
                          <a:solidFill>
                            <a:srgbClr val="000000"/>
                          </a:solidFill>
                          <a:effectLst/>
                          <a:latin typeface="Calibri" panose="020F0502020204030204" pitchFamily="34" charset="0"/>
                        </a:rPr>
                        <a:t>Balance: Spidey must have good balance- can children go OVER from one side of the webs to another with a beanbag on their head</a:t>
                      </a:r>
                    </a:p>
                    <a:p>
                      <a:pPr marL="228600" indent="-228600" algn="l" fontAlgn="base">
                        <a:buFont typeface="+mj-lt"/>
                        <a:buAutoNum type="arabicPeriod"/>
                      </a:pPr>
                      <a:r>
                        <a:rPr lang="en-GB" sz="1100" b="0" i="0" dirty="0">
                          <a:solidFill>
                            <a:srgbClr val="000000"/>
                          </a:solidFill>
                          <a:effectLst/>
                          <a:latin typeface="Calibri" panose="020F0502020204030204" pitchFamily="34" charset="0"/>
                        </a:rPr>
                        <a:t>Under- Spidey must be able to crawl under things as well as up things. Children must go under the ropes without touching. If they touch the ropes they have to go back to the start. Who can make it under to the other side the quickest? This can also be done with scooters if inside.</a:t>
                      </a:r>
                      <a:endParaRPr lang="en-GB" sz="1100" b="0" i="0" dirty="0">
                        <a:solidFill>
                          <a:srgbClr val="000000"/>
                        </a:solidFill>
                        <a:effectLst/>
                      </a:endParaRPr>
                    </a:p>
                    <a:p>
                      <a:pPr algn="l" fontAlgn="base"/>
                      <a:r>
                        <a:rPr lang="en-GB" sz="1100" b="0" i="0" dirty="0">
                          <a:solidFill>
                            <a:srgbClr val="000000"/>
                          </a:solidFill>
                          <a:effectLst/>
                          <a:latin typeface="Calibri" panose="020F0502020204030204" pitchFamily="34" charset="0"/>
                        </a:rPr>
                        <a:t>​</a:t>
                      </a:r>
                      <a:endParaRPr lang="en-GB" sz="1100" b="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100" b="1"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79976">
                <a:tc>
                  <a:txBody>
                    <a:bodyPr/>
                    <a:lstStyle/>
                    <a:p>
                      <a:pPr algn="ctr"/>
                      <a:r>
                        <a:rPr lang="en-GB" sz="1200" b="1" i="0" u="sng" kern="1200" baseline="0" dirty="0">
                          <a:solidFill>
                            <a:schemeClr val="tx1"/>
                          </a:solidFill>
                          <a:effectLst/>
                          <a:latin typeface="+mn-lt"/>
                          <a:ea typeface="+mn-ea"/>
                          <a:cs typeface="+mn-cs"/>
                        </a:rPr>
                        <a:t>Coaching/Teacher Tips/Questioning:</a:t>
                      </a:r>
                    </a:p>
                    <a:p>
                      <a:pPr marL="171450" lvl="0" indent="-171450">
                        <a:buFont typeface="Arial" panose="020B0604020202020204" pitchFamily="34" charset="0"/>
                        <a:buChar char="•"/>
                      </a:pPr>
                      <a:endParaRPr lang="en-GB" sz="1100" kern="1200" dirty="0">
                        <a:solidFill>
                          <a:schemeClr val="tx1"/>
                        </a:solidFill>
                        <a:effectLst/>
                        <a:latin typeface="+mn-lt"/>
                        <a:ea typeface="+mn-ea"/>
                        <a:cs typeface="+mn-cs"/>
                      </a:endParaRPr>
                    </a:p>
                    <a:p>
                      <a:pPr marL="0" lvl="0" indent="0">
                        <a:buFont typeface="Arial" panose="020B0604020202020204" pitchFamily="34" charset="0"/>
                        <a:buNone/>
                      </a:pPr>
                      <a:endParaRPr lang="en-GB" sz="1100" kern="1200" dirty="0">
                        <a:solidFill>
                          <a:schemeClr val="tx1"/>
                        </a:solidFill>
                        <a:effectLst/>
                        <a:latin typeface="+mn-lt"/>
                        <a:ea typeface="+mn-ea"/>
                        <a:cs typeface="+mn-cs"/>
                      </a:endParaRPr>
                    </a:p>
                    <a:p>
                      <a:pPr marL="0" lvl="0" indent="0">
                        <a:buFont typeface="Arial" panose="020B0604020202020204" pitchFamily="34" charset="0"/>
                        <a:buNone/>
                      </a:pPr>
                      <a:endParaRPr lang="en-GB" sz="1100"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GB" sz="1100" b="1" u="sng" kern="1200" dirty="0">
                          <a:solidFill>
                            <a:schemeClr val="tx1"/>
                          </a:solidFill>
                          <a:effectLst/>
                          <a:latin typeface="+mn-lt"/>
                          <a:ea typeface="+mn-ea"/>
                          <a:cs typeface="+mn-cs"/>
                        </a:rPr>
                        <a:t>Phrase Perfect/Technique:</a:t>
                      </a:r>
                    </a:p>
                    <a:p>
                      <a:pPr marL="171450" indent="-171450">
                        <a:buFont typeface="Arial" panose="020B0604020202020204" pitchFamily="34" charset="0"/>
                        <a:buChar char="•"/>
                      </a:pPr>
                      <a:endParaRPr lang="en-GB" sz="1100" b="0" u="none"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GB"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9728269"/>
                  </a:ext>
                </a:extLst>
              </a:tr>
              <a:tr h="1020428">
                <a:tc>
                  <a:txBody>
                    <a:bodyPr/>
                    <a:lstStyle/>
                    <a:p>
                      <a:pPr algn="ctr"/>
                      <a:r>
                        <a:rPr lang="en-GB" sz="1200" b="1" i="0" u="sng" kern="1200" baseline="0" dirty="0">
                          <a:solidFill>
                            <a:schemeClr val="tx1"/>
                          </a:solidFill>
                          <a:effectLst/>
                          <a:latin typeface="+mn-lt"/>
                          <a:ea typeface="+mn-ea"/>
                          <a:cs typeface="+mn-cs"/>
                        </a:rPr>
                        <a:t>Progressions:</a:t>
                      </a:r>
                    </a:p>
                    <a:p>
                      <a:pPr marL="171450" indent="-171450" algn="l">
                        <a:buFont typeface="Arial" panose="020B0604020202020204" pitchFamily="34" charset="0"/>
                        <a:buChar char="•"/>
                      </a:pPr>
                      <a:r>
                        <a:rPr lang="en-GB" sz="1200" b="0" i="0" u="none" kern="1200" baseline="0" dirty="0">
                          <a:solidFill>
                            <a:schemeClr val="tx1"/>
                          </a:solidFill>
                          <a:effectLst/>
                          <a:latin typeface="+mn-lt"/>
                          <a:ea typeface="+mn-ea"/>
                          <a:cs typeface="+mn-cs"/>
                        </a:rPr>
                        <a:t>We can blind fold older children and sensibly guide them over the ropes.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indent="0">
                        <a:buFont typeface="Arial" panose="020B0604020202020204" pitchFamily="34" charset="0"/>
                        <a:buNone/>
                      </a:pPr>
                      <a:r>
                        <a:rPr lang="en-GB" sz="1200" b="1" u="none" kern="1200" dirty="0">
                          <a:solidFill>
                            <a:schemeClr val="tx1"/>
                          </a:solidFill>
                          <a:effectLst/>
                          <a:latin typeface="+mn-lt"/>
                          <a:ea typeface="+mn-ea"/>
                          <a:cs typeface="+mn-cs"/>
                        </a:rPr>
                        <a:t>Differentiation: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r>
                        <a:rPr lang="en-GB" sz="1200" b="1" i="0" u="sng" kern="1200" baseline="0" dirty="0">
                          <a:solidFill>
                            <a:schemeClr val="tx1"/>
                          </a:solidFill>
                          <a:effectLst/>
                          <a:latin typeface="+mn-lt"/>
                          <a:ea typeface="+mn-ea"/>
                          <a:cs typeface="+mn-cs"/>
                        </a:rPr>
                        <a:t>Differentiation:</a:t>
                      </a:r>
                    </a:p>
                    <a:p>
                      <a:endParaRPr lang="en-GB" sz="12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323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112230625"/>
              </p:ext>
            </p:extLst>
          </p:nvPr>
        </p:nvGraphicFramePr>
        <p:xfrm>
          <a:off x="263105" y="812910"/>
          <a:ext cx="6331790" cy="846326"/>
        </p:xfrm>
        <a:graphic>
          <a:graphicData uri="http://schemas.openxmlformats.org/drawingml/2006/table">
            <a:tbl>
              <a:tblPr firstRow="1" bandRow="1">
                <a:tableStyleId>{FABFCF23-3B69-468F-B69F-88F6DE6A72F2}</a:tableStyleId>
              </a:tblPr>
              <a:tblGrid>
                <a:gridCol w="3163438">
                  <a:extLst>
                    <a:ext uri="{9D8B030D-6E8A-4147-A177-3AD203B41FA5}">
                      <a16:colId xmlns:a16="http://schemas.microsoft.com/office/drawing/2014/main" val="937111271"/>
                    </a:ext>
                  </a:extLst>
                </a:gridCol>
                <a:gridCol w="3168352">
                  <a:extLst>
                    <a:ext uri="{9D8B030D-6E8A-4147-A177-3AD203B41FA5}">
                      <a16:colId xmlns:a16="http://schemas.microsoft.com/office/drawing/2014/main" val="2654760134"/>
                    </a:ext>
                  </a:extLst>
                </a:gridCol>
              </a:tblGrid>
              <a:tr h="166199">
                <a:tc>
                  <a:txBody>
                    <a:bodyPr/>
                    <a:lstStyle/>
                    <a:p>
                      <a:r>
                        <a:rPr lang="en-GB" sz="900" dirty="0"/>
                        <a:t>Overall Objectives</a:t>
                      </a:r>
                    </a:p>
                  </a:txBody>
                  <a:tcPr marL="68580" marR="68580" marT="34290" marB="34290"/>
                </a:tc>
                <a:tc>
                  <a:txBody>
                    <a:bodyPr/>
                    <a:lstStyle/>
                    <a:p>
                      <a:r>
                        <a:rPr lang="en-GB" sz="900" dirty="0"/>
                        <a:t>Outcomes/Success Criteria</a:t>
                      </a:r>
                    </a:p>
                  </a:txBody>
                  <a:tcPr marL="68580" marR="68580" marT="34290" marB="34290"/>
                </a:tc>
                <a:extLst>
                  <a:ext uri="{0D108BD9-81ED-4DB2-BD59-A6C34878D82A}">
                    <a16:rowId xmlns:a16="http://schemas.microsoft.com/office/drawing/2014/main" val="901477872"/>
                  </a:ext>
                </a:extLst>
              </a:tr>
              <a:tr h="387798">
                <a:tc>
                  <a:txBody>
                    <a:bodyPr/>
                    <a:lstStyle/>
                    <a:p>
                      <a:pPr marL="228600" indent="-228600">
                        <a:buFont typeface="+mj-lt"/>
                        <a:buAutoNum type="arabicPeriod"/>
                      </a:pPr>
                      <a:r>
                        <a:rPr lang="en-GB" sz="900" b="0" baseline="0" dirty="0"/>
                        <a:t>Show good balance</a:t>
                      </a:r>
                    </a:p>
                    <a:p>
                      <a:pPr marL="228600" indent="-228600">
                        <a:buFont typeface="+mj-lt"/>
                        <a:buAutoNum type="arabicPeriod"/>
                      </a:pPr>
                      <a:endParaRPr lang="en-GB" sz="900" b="0" baseline="0" dirty="0"/>
                    </a:p>
                  </a:txBody>
                  <a:tcPr marL="68580" marR="68580" marT="34290" marB="34290"/>
                </a:tc>
                <a:tc>
                  <a:txBody>
                    <a:bodyPr/>
                    <a:lstStyle/>
                    <a:p>
                      <a:pPr marL="228600" indent="-228600">
                        <a:buFont typeface="+mj-lt"/>
                        <a:buAutoNum type="arabicPeriod"/>
                      </a:pPr>
                      <a:endParaRPr lang="en-GB" sz="900" b="0" baseline="0" dirty="0"/>
                    </a:p>
                  </a:txBody>
                  <a:tcPr marL="68580" marR="68580" marT="34290" marB="34290"/>
                </a:tc>
                <a:extLst>
                  <a:ext uri="{0D108BD9-81ED-4DB2-BD59-A6C34878D82A}">
                    <a16:rowId xmlns:a16="http://schemas.microsoft.com/office/drawing/2014/main" val="1668819557"/>
                  </a:ext>
                </a:extLst>
              </a:tr>
              <a:tr h="252788">
                <a:tc>
                  <a:txBody>
                    <a:bodyPr/>
                    <a:lstStyle/>
                    <a:p>
                      <a:pPr marL="0" indent="0">
                        <a:buFont typeface="+mj-lt"/>
                        <a:buNone/>
                      </a:pPr>
                      <a:r>
                        <a:rPr lang="en-GB" sz="900" b="1" baseline="0" dirty="0"/>
                        <a:t>Equipment: </a:t>
                      </a:r>
                      <a:r>
                        <a:rPr lang="en-GB" sz="900" b="0" baseline="0" dirty="0"/>
                        <a:t>rope, beanbags, other equipment dependent</a:t>
                      </a:r>
                    </a:p>
                  </a:txBody>
                  <a:tcPr marL="68580" marR="68580" marT="34290" marB="34290"/>
                </a:tc>
                <a:tc>
                  <a:txBody>
                    <a:bodyPr/>
                    <a:lstStyle/>
                    <a:p>
                      <a:pPr marL="0" indent="0">
                        <a:buFont typeface="+mj-lt"/>
                        <a:buNone/>
                      </a:pPr>
                      <a:endParaRPr lang="en-GB" sz="900" b="0" baseline="0" dirty="0"/>
                    </a:p>
                  </a:txBody>
                  <a:tcPr marL="68580" marR="68580" marT="34290" marB="34290"/>
                </a:tc>
                <a:extLst>
                  <a:ext uri="{0D108BD9-81ED-4DB2-BD59-A6C34878D82A}">
                    <a16:rowId xmlns:a16="http://schemas.microsoft.com/office/drawing/2014/main" val="1246591704"/>
                  </a:ext>
                </a:extLst>
              </a:tr>
            </a:tbl>
          </a:graphicData>
        </a:graphic>
      </p:graphicFrame>
      <p:pic>
        <p:nvPicPr>
          <p:cNvPr id="10" name="Picture 9">
            <a:extLst>
              <a:ext uri="{FF2B5EF4-FFF2-40B4-BE49-F238E27FC236}">
                <a16:creationId xmlns:a16="http://schemas.microsoft.com/office/drawing/2014/main" id="{B07C6715-C1EA-45D9-8173-86718FDF4DC4}"/>
              </a:ext>
            </a:extLst>
          </p:cNvPr>
          <p:cNvPicPr>
            <a:picLocks noChangeAspect="1"/>
          </p:cNvPicPr>
          <p:nvPr/>
        </p:nvPicPr>
        <p:blipFill>
          <a:blip r:embed="rId2"/>
          <a:stretch>
            <a:fillRect/>
          </a:stretch>
        </p:blipFill>
        <p:spPr>
          <a:xfrm>
            <a:off x="4439198" y="3071812"/>
            <a:ext cx="1963605" cy="1104528"/>
          </a:xfrm>
          <a:prstGeom prst="rect">
            <a:avLst/>
          </a:prstGeom>
        </p:spPr>
      </p:pic>
    </p:spTree>
    <p:extLst>
      <p:ext uri="{BB962C8B-B14F-4D97-AF65-F5344CB8AC3E}">
        <p14:creationId xmlns:p14="http://schemas.microsoft.com/office/powerpoint/2010/main" val="65544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55286</TotalTime>
  <Words>271</Words>
  <Application>Microsoft Office PowerPoint</Application>
  <PresentationFormat>A4 Paper (210x297 mm)</PresentationFormat>
  <Paragraphs>27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Marie and Mike Willoughby Lynch</cp:lastModifiedBy>
  <cp:revision>799</cp:revision>
  <cp:lastPrinted>2019-03-03T09:41:19Z</cp:lastPrinted>
  <dcterms:created xsi:type="dcterms:W3CDTF">2014-03-03T15:39:30Z</dcterms:created>
  <dcterms:modified xsi:type="dcterms:W3CDTF">2021-08-31T12:01:04Z</dcterms:modified>
</cp:coreProperties>
</file>