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6858000" cy="9906000" type="A4"/>
  <p:notesSz cx="6858000" cy="9144000"/>
  <p:defaultTextStyle>
    <a:defPPr>
      <a:defRPr lang="en-US"/>
    </a:defPPr>
    <a:lvl1pPr marL="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5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6382" autoAdjust="0"/>
  </p:normalViewPr>
  <p:slideViewPr>
    <p:cSldViewPr>
      <p:cViewPr>
        <p:scale>
          <a:sx n="161" d="100"/>
          <a:sy n="161" d="100"/>
        </p:scale>
        <p:origin x="324" y="-1530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0494E-FADF-734E-BDDC-254896DC743E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68BA1-9863-C94D-98AC-86E6EDC0C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1pPr>
    <a:lvl2pPr marL="384277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2pPr>
    <a:lvl3pPr marL="76855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3pPr>
    <a:lvl4pPr marL="115283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4pPr>
    <a:lvl5pPr marL="153710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5pPr>
    <a:lvl6pPr marL="192138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6pPr>
    <a:lvl7pPr marL="2305660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7pPr>
    <a:lvl8pPr marL="2689936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8pPr>
    <a:lvl9pPr marL="3074213" algn="l" defTabSz="768553" rtl="0" eaLnBrk="1" latinLnBrk="0" hangingPunct="1">
      <a:defRPr sz="100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19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5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99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3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79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19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94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0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6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5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724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363">
                <a:solidFill>
                  <a:schemeClr val="tx1">
                    <a:tint val="75000"/>
                  </a:schemeClr>
                </a:solidFill>
              </a:defRPr>
            </a:lvl1pPr>
            <a:lvl2pPr marL="53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107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61999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4pPr>
            <a:lvl5pPr marL="2159991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5pPr>
            <a:lvl6pPr marL="269999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6pPr>
            <a:lvl7pPr marL="3239987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7pPr>
            <a:lvl8pPr marL="3779985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8pPr>
            <a:lvl9pPr marL="4319982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88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307"/>
            </a:lvl1pPr>
            <a:lvl2pPr>
              <a:defRPr sz="2835"/>
            </a:lvl2pPr>
            <a:lvl3pPr>
              <a:defRPr sz="2363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0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2835" b="1"/>
            </a:lvl1pPr>
            <a:lvl2pPr marL="539998" indent="0">
              <a:buNone/>
              <a:defRPr sz="2363" b="1"/>
            </a:lvl2pPr>
            <a:lvl3pPr marL="1079996" indent="0">
              <a:buNone/>
              <a:defRPr sz="2126" b="1"/>
            </a:lvl3pPr>
            <a:lvl4pPr marL="1619993" indent="0">
              <a:buNone/>
              <a:defRPr sz="1890" b="1"/>
            </a:lvl4pPr>
            <a:lvl5pPr marL="2159991" indent="0">
              <a:buNone/>
              <a:defRPr sz="1890" b="1"/>
            </a:lvl5pPr>
            <a:lvl6pPr marL="2699990" indent="0">
              <a:buNone/>
              <a:defRPr sz="1890" b="1"/>
            </a:lvl6pPr>
            <a:lvl7pPr marL="3239987" indent="0">
              <a:buNone/>
              <a:defRPr sz="1890" b="1"/>
            </a:lvl7pPr>
            <a:lvl8pPr marL="3779985" indent="0">
              <a:buNone/>
              <a:defRPr sz="1890" b="1"/>
            </a:lvl8pPr>
            <a:lvl9pPr marL="4319982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2835"/>
            </a:lvl1pPr>
            <a:lvl2pPr>
              <a:defRPr sz="2363"/>
            </a:lvl2pPr>
            <a:lvl3pPr>
              <a:defRPr sz="2126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8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3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9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5" cy="1678517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5"/>
            </a:lvl3pPr>
            <a:lvl4pPr>
              <a:defRPr sz="2363"/>
            </a:lvl4pPr>
            <a:lvl5pPr>
              <a:defRPr sz="2363"/>
            </a:lvl5pPr>
            <a:lvl6pPr>
              <a:defRPr sz="2363"/>
            </a:lvl6pPr>
            <a:lvl7pPr>
              <a:defRPr sz="2363"/>
            </a:lvl7pPr>
            <a:lvl8pPr>
              <a:defRPr sz="2363"/>
            </a:lvl8pPr>
            <a:lvl9pPr>
              <a:defRPr sz="236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5"/>
            <a:ext cx="2256235" cy="6775980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1"/>
          </a:xfrm>
        </p:spPr>
        <p:txBody>
          <a:bodyPr anchor="b"/>
          <a:lstStyle>
            <a:lvl1pPr algn="l">
              <a:defRPr sz="2363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20"/>
            <a:ext cx="4114800" cy="5943600"/>
          </a:xfrm>
        </p:spPr>
        <p:txBody>
          <a:bodyPr/>
          <a:lstStyle>
            <a:lvl1pPr marL="0" indent="0">
              <a:buNone/>
              <a:defRPr sz="3779"/>
            </a:lvl1pPr>
            <a:lvl2pPr marL="539998" indent="0">
              <a:buNone/>
              <a:defRPr sz="3307"/>
            </a:lvl2pPr>
            <a:lvl3pPr marL="1079996" indent="0">
              <a:buNone/>
              <a:defRPr sz="2835"/>
            </a:lvl3pPr>
            <a:lvl4pPr marL="1619993" indent="0">
              <a:buNone/>
              <a:defRPr sz="2363"/>
            </a:lvl4pPr>
            <a:lvl5pPr marL="2159991" indent="0">
              <a:buNone/>
              <a:defRPr sz="2363"/>
            </a:lvl5pPr>
            <a:lvl6pPr marL="2699990" indent="0">
              <a:buNone/>
              <a:defRPr sz="2363"/>
            </a:lvl6pPr>
            <a:lvl7pPr marL="3239987" indent="0">
              <a:buNone/>
              <a:defRPr sz="2363"/>
            </a:lvl7pPr>
            <a:lvl8pPr marL="3779985" indent="0">
              <a:buNone/>
              <a:defRPr sz="2363"/>
            </a:lvl8pPr>
            <a:lvl9pPr marL="4319982" indent="0">
              <a:buNone/>
              <a:defRPr sz="2363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654"/>
            </a:lvl1pPr>
            <a:lvl2pPr marL="539998" indent="0">
              <a:buNone/>
              <a:defRPr sz="1418"/>
            </a:lvl2pPr>
            <a:lvl3pPr marL="1079996" indent="0">
              <a:buNone/>
              <a:defRPr sz="1181"/>
            </a:lvl3pPr>
            <a:lvl4pPr marL="1619993" indent="0">
              <a:buNone/>
              <a:defRPr sz="1063"/>
            </a:lvl4pPr>
            <a:lvl5pPr marL="2159991" indent="0">
              <a:buNone/>
              <a:defRPr sz="1063"/>
            </a:lvl5pPr>
            <a:lvl6pPr marL="2699990" indent="0">
              <a:buNone/>
              <a:defRPr sz="1063"/>
            </a:lvl6pPr>
            <a:lvl7pPr marL="3239987" indent="0">
              <a:buNone/>
              <a:defRPr sz="1063"/>
            </a:lvl7pPr>
            <a:lvl8pPr marL="3779985" indent="0">
              <a:buNone/>
              <a:defRPr sz="1063"/>
            </a:lvl8pPr>
            <a:lvl9pPr marL="4319982" indent="0">
              <a:buNone/>
              <a:defRPr sz="10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0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F4C1-0F26-4DBD-8174-34BE2B15D32D}" type="datetimeFigureOut">
              <a:rPr lang="en-GB" smtClean="0"/>
              <a:t>11/02/2021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1A91E-3DFF-44ED-A23D-E915371096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39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9996" rtl="0" eaLnBrk="1" latinLnBrk="0" hangingPunct="1">
        <a:spcBef>
          <a:spcPct val="0"/>
        </a:spcBef>
        <a:buNone/>
        <a:defRPr sz="51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4998" indent="-404998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877497" indent="-3374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7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3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63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0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»"/>
        <a:defRPr sz="2363" kern="1200">
          <a:solidFill>
            <a:schemeClr val="tx1"/>
          </a:solidFill>
          <a:latin typeface="+mn-lt"/>
          <a:ea typeface="+mn-ea"/>
          <a:cs typeface="+mn-cs"/>
        </a:defRPr>
      </a:lvl5pPr>
      <a:lvl6pPr marL="2969988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6pPr>
      <a:lvl7pPr marL="3509986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7pPr>
      <a:lvl8pPr marL="4049984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8pPr>
      <a:lvl9pPr marL="4589981" indent="-269999" algn="l" defTabSz="107999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8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6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3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1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0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87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85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82" algn="l" defTabSz="107999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opbox.com/s/cubzof6qze25amw/Rugby%20Games%20and%20Tag%20rugby%20game%20play.docx?dl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7652" y="130903"/>
            <a:ext cx="633179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Camp Session Plan- Touchdown Tag Rugby Fun</a:t>
            </a:r>
            <a:endParaRPr lang="en-GB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653780"/>
              </p:ext>
            </p:extLst>
          </p:nvPr>
        </p:nvGraphicFramePr>
        <p:xfrm>
          <a:off x="193554" y="1612435"/>
          <a:ext cx="6350946" cy="440137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947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818243110"/>
                    </a:ext>
                  </a:extLst>
                </a:gridCol>
                <a:gridCol w="798248">
                  <a:extLst>
                    <a:ext uri="{9D8B030D-6E8A-4147-A177-3AD203B41FA5}">
                      <a16:colId xmlns:a16="http://schemas.microsoft.com/office/drawing/2014/main" val="2055900536"/>
                    </a:ext>
                  </a:extLst>
                </a:gridCol>
                <a:gridCol w="2461268">
                  <a:extLst>
                    <a:ext uri="{9D8B030D-6E8A-4147-A177-3AD203B41FA5}">
                      <a16:colId xmlns:a16="http://schemas.microsoft.com/office/drawing/2014/main" val="4242482457"/>
                    </a:ext>
                  </a:extLst>
                </a:gridCol>
              </a:tblGrid>
              <a:tr h="32861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Theme/Focus: TOUCHDOWN! Tag Rugby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pPr algn="ctr"/>
                      <a:r>
                        <a:rPr lang="en-GB" sz="1200" dirty="0"/>
                        <a:t>45 mins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Image/Video link/</a:t>
                      </a:r>
                    </a:p>
                    <a:p>
                      <a:pPr algn="ctr"/>
                      <a:r>
                        <a:rPr lang="en-GB" sz="1200" dirty="0"/>
                        <a:t>Parent Link</a:t>
                      </a:r>
                      <a:endParaRPr lang="en-US" sz="12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574">
                <a:tc gridSpan="3">
                  <a:txBody>
                    <a:bodyPr/>
                    <a:lstStyle/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To Play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Children take part in tag rugby games but they are now the rocket and their mission is to touchdown (land the rocket) at the end of the playing area!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Games can also include the follow with tag belts and balls: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Open Gates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Octopus Tag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Stuck in The Mud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What’s the Time Mr Wolf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dirty="0"/>
                        <a:t>Tag Rugby Match</a:t>
                      </a:r>
                    </a:p>
                    <a:p>
                      <a:pPr lvl="0"/>
                      <a:r>
                        <a:rPr lang="en-GB" sz="11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See ‘Rugby Games’ in Dropbox</a:t>
                      </a:r>
                    </a:p>
                    <a:p>
                      <a:pPr marL="128270" indent="-12827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Pre-set playing area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0" i="0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https://www.dropbox.com/s/cubzof6qze25amw/Rugby%20Games%20and%20Tag%20rugby%20game%20play.docx?dl=0</a:t>
                      </a:r>
                      <a:r>
                        <a:rPr lang="en-GB" sz="1100" b="0" i="0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11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703">
                <a:tc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Coaching/Teacher Tips/Questioning: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Phrase Perfect Script</a:t>
                      </a:r>
                    </a:p>
                    <a:p>
                      <a:pPr algn="l"/>
                      <a:endParaRPr lang="en-GB" sz="1200" b="1" i="0" u="sng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69728269"/>
                  </a:ext>
                </a:extLst>
              </a:tr>
              <a:tr h="102042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Progressions: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i="0" u="sng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Differentiation</a:t>
                      </a:r>
                      <a:endParaRPr lang="en-US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73234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836298"/>
              </p:ext>
            </p:extLst>
          </p:nvPr>
        </p:nvGraphicFramePr>
        <p:xfrm>
          <a:off x="193554" y="574824"/>
          <a:ext cx="6331790" cy="9938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163438">
                  <a:extLst>
                    <a:ext uri="{9D8B030D-6E8A-4147-A177-3AD203B41FA5}">
                      <a16:colId xmlns:a16="http://schemas.microsoft.com/office/drawing/2014/main" val="937111271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654760134"/>
                    </a:ext>
                  </a:extLst>
                </a:gridCol>
              </a:tblGrid>
              <a:tr h="166199">
                <a:tc>
                  <a:txBody>
                    <a:bodyPr/>
                    <a:lstStyle/>
                    <a:p>
                      <a:r>
                        <a:rPr lang="en-GB" sz="900" dirty="0"/>
                        <a:t>Overall Objectives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Outcomes/Success Criteria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01477872"/>
                  </a:ext>
                </a:extLst>
              </a:tr>
              <a:tr h="38779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 err="1"/>
                        <a:t>Obj</a:t>
                      </a:r>
                      <a:r>
                        <a:rPr lang="en-GB" sz="900" b="0" baseline="0" dirty="0"/>
                        <a:t> 1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 err="1"/>
                        <a:t>Obj</a:t>
                      </a:r>
                      <a:r>
                        <a:rPr lang="en-GB" sz="900" b="0" baseline="0" dirty="0"/>
                        <a:t> 2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 err="1"/>
                        <a:t>Obj</a:t>
                      </a:r>
                      <a:r>
                        <a:rPr lang="en-GB" sz="900" b="0" baseline="0" dirty="0"/>
                        <a:t> 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OC1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Oc2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GB" sz="900" b="0" baseline="0" dirty="0"/>
                        <a:t>Oc3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68819557"/>
                  </a:ext>
                </a:extLst>
              </a:tr>
              <a:tr h="3080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900" b="1" baseline="0" dirty="0"/>
                        <a:t>Equipment:</a:t>
                      </a:r>
                      <a:endParaRPr lang="en-GB" sz="900" b="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900" b="0" baseline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46591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26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54784</TotalTime>
  <Words>161</Words>
  <Application>Microsoft Office PowerPoint</Application>
  <PresentationFormat>A4 Paper (210x297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Marie and Mike Willoughby Lynch</cp:lastModifiedBy>
  <cp:revision>774</cp:revision>
  <cp:lastPrinted>2019-03-03T09:41:19Z</cp:lastPrinted>
  <dcterms:created xsi:type="dcterms:W3CDTF">2014-03-03T15:39:30Z</dcterms:created>
  <dcterms:modified xsi:type="dcterms:W3CDTF">2021-02-11T23:07:46Z</dcterms:modified>
</cp:coreProperties>
</file>