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382" autoAdjust="0"/>
  </p:normalViewPr>
  <p:slideViewPr>
    <p:cSldViewPr>
      <p:cViewPr>
        <p:scale>
          <a:sx n="137" d="100"/>
          <a:sy n="137" d="100"/>
        </p:scale>
        <p:origin x="840" y="9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s/btlpj2ql8uuinfd/Scooter%20Board%20Fun.docx?dl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7652" y="130903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Camp Session Plan- Moon Rock Scavenger Hunt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705285"/>
              </p:ext>
            </p:extLst>
          </p:nvPr>
        </p:nvGraphicFramePr>
        <p:xfrm>
          <a:off x="193554" y="1612435"/>
          <a:ext cx="6350946" cy="6756603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91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8248">
                  <a:extLst>
                    <a:ext uri="{9D8B030D-6E8A-4147-A177-3AD203B41FA5}">
                      <a16:colId xmlns:a16="http://schemas.microsoft.com/office/drawing/2014/main" val="2055900536"/>
                    </a:ext>
                  </a:extLst>
                </a:gridCol>
                <a:gridCol w="2461268">
                  <a:extLst>
                    <a:ext uri="{9D8B030D-6E8A-4147-A177-3AD203B41FA5}">
                      <a16:colId xmlns:a16="http://schemas.microsoft.com/office/drawing/2014/main" val="4242482457"/>
                    </a:ext>
                  </a:extLst>
                </a:gridCol>
              </a:tblGrid>
              <a:tr h="32861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Theme/Focus: Moon Rock Scavenger Hunt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/>
                        <a:t>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Image/Video link/</a:t>
                      </a:r>
                    </a:p>
                    <a:p>
                      <a:pPr algn="ctr"/>
                      <a:r>
                        <a:rPr lang="en-GB" sz="1200" dirty="0"/>
                        <a:t>Parent Link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574">
                <a:tc gridSpan="2">
                  <a:txBody>
                    <a:bodyPr/>
                    <a:lstStyle/>
                    <a:p>
                      <a:pPr marL="0" marR="0" lvl="0" indent="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</a:t>
                      </a:r>
                    </a:p>
                    <a:p>
                      <a:pPr marL="171450" marR="0" lvl="0" indent="-17145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/>
                        <a:t>This can be set up by children searching for rocks for painting</a:t>
                      </a:r>
                    </a:p>
                    <a:p>
                      <a:pPr marL="171450" marR="0" lvl="0" indent="-17145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/>
                        <a:t>Or by the Coaches hiding the children’s painted ‘moon’ rocks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endParaRPr lang="en-GB" sz="1100" b="1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Play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/>
                        <a:t>GAME 1</a:t>
                      </a:r>
                      <a:r>
                        <a:rPr lang="en-GB" sz="1100" dirty="0"/>
                        <a:t>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All children should be shown the painted Moon Rock that they will be looking for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One Coach then goes outside or in the hall space to hide the moon rocks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Children are then given a time limit to find the moon rocks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Once a child has found a rock they should let them Coach know and the Coach will take it out of the space and that child wins a point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The game continues until all Moonrocks have been found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/>
                        <a:t>GAME 2:</a:t>
                      </a:r>
                    </a:p>
                    <a:p>
                      <a:pPr marL="171450" marR="0" lvl="0" indent="-17145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/>
                        <a:t>All children should be shown the painted Moon Rocks that they will be looking for and should write down the description of the rock/painting</a:t>
                      </a:r>
                    </a:p>
                    <a:p>
                      <a:pPr marL="171450" marR="0" lvl="0" indent="-17145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/>
                        <a:t>The Coach hides all of the rocks in the allocated space</a:t>
                      </a:r>
                    </a:p>
                    <a:p>
                      <a:pPr marL="171450" marR="0" lvl="0" indent="-17145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/>
                        <a:t>Children are then given a time limit to find all of the rocks.</a:t>
                      </a:r>
                    </a:p>
                    <a:p>
                      <a:pPr marL="171450" marR="0" lvl="0" indent="-17145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/>
                        <a:t>Once a child has found a rock they should  tick it off their list and continue to find the other rocks</a:t>
                      </a:r>
                    </a:p>
                    <a:p>
                      <a:pPr marL="171450" marR="0" lvl="0" indent="-17145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dirty="0"/>
                        <a:t>The child who finds all rocks first wins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can also see </a:t>
                      </a:r>
                      <a:r>
                        <a:rPr lang="en-GB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https://www.dropbox.com/s/btlpj2ql8uuinfd/Scooter%20Board%20Fun.docx?dl=0</a:t>
                      </a:r>
                      <a:r>
                        <a:rPr lang="en-GB" sz="11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some other Scooter Board Game ideas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70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Coaching/Teacher Tips/Questioning: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Remind children that they should not pick up the rocks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Phrase Perfect Script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728269"/>
                  </a:ext>
                </a:extLst>
              </a:tr>
              <a:tr h="1020428"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Progressions: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2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 child doesn’t want to play, they can be a helper and help hide the rocks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can work on small teams instead of on their own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the children clues if they are struggling to find some rocks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32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711350"/>
              </p:ext>
            </p:extLst>
          </p:nvPr>
        </p:nvGraphicFramePr>
        <p:xfrm>
          <a:off x="193554" y="574824"/>
          <a:ext cx="6331790" cy="95325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63438">
                  <a:extLst>
                    <a:ext uri="{9D8B030D-6E8A-4147-A177-3AD203B41FA5}">
                      <a16:colId xmlns:a16="http://schemas.microsoft.com/office/drawing/2014/main" val="937111271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654760134"/>
                    </a:ext>
                  </a:extLst>
                </a:gridCol>
              </a:tblGrid>
              <a:tr h="174282">
                <a:tc>
                  <a:txBody>
                    <a:bodyPr/>
                    <a:lstStyle/>
                    <a:p>
                      <a:r>
                        <a:rPr lang="en-GB" sz="900" dirty="0"/>
                        <a:t>Overall Objectives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Outcomes/Success Criteria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01477872"/>
                  </a:ext>
                </a:extLst>
              </a:tr>
              <a:tr h="522846">
                <a:tc>
                  <a:txBody>
                    <a:bodyPr/>
                    <a:lstStyle/>
                    <a:p>
                      <a:pPr marL="228600" marR="0" lvl="0" indent="-22860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900" b="0" baseline="0" dirty="0"/>
                        <a:t>Search for Moon Rocks</a:t>
                      </a:r>
                    </a:p>
                    <a:p>
                      <a:pPr marL="0" marR="0" lvl="0" indent="0" algn="l" defTabSz="10799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/>
                        <a:t>To find all of the moon rocks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68819557"/>
                  </a:ext>
                </a:extLst>
              </a:tr>
              <a:tr h="224664">
                <a:tc gridSpan="2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900" b="1" baseline="0" dirty="0"/>
                        <a:t>Equipment: Painted Moon Rocks, paper, pens</a:t>
                      </a:r>
                      <a:r>
                        <a:rPr lang="en-GB" sz="900" b="1" baseline="0"/>
                        <a:t>/pencils</a:t>
                      </a:r>
                      <a:endParaRPr lang="en-GB" sz="900" b="0" baseline="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6591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72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54858</TotalTime>
  <Words>345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Marie and Mike Willoughby Lynch</cp:lastModifiedBy>
  <cp:revision>784</cp:revision>
  <cp:lastPrinted>2019-03-03T09:41:19Z</cp:lastPrinted>
  <dcterms:created xsi:type="dcterms:W3CDTF">2014-03-03T15:39:30Z</dcterms:created>
  <dcterms:modified xsi:type="dcterms:W3CDTF">2021-02-12T00:33:42Z</dcterms:modified>
</cp:coreProperties>
</file>