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7" r:id="rId2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86382" autoAdjust="0"/>
  </p:normalViewPr>
  <p:slideViewPr>
    <p:cSldViewPr>
      <p:cViewPr varScale="1">
        <p:scale>
          <a:sx n="43" d="100"/>
          <a:sy n="43" d="100"/>
        </p:scale>
        <p:origin x="2868" y="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t>31/08/2021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954" y="128464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Camp Session Plans –FRISBEE FUN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4134"/>
              </p:ext>
            </p:extLst>
          </p:nvPr>
        </p:nvGraphicFramePr>
        <p:xfrm>
          <a:off x="253527" y="1937866"/>
          <a:ext cx="6350946" cy="523957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3091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2155">
                  <a:extLst>
                    <a:ext uri="{9D8B030D-6E8A-4147-A177-3AD203B41FA5}">
                      <a16:colId xmlns:a16="http://schemas.microsoft.com/office/drawing/2014/main" val="2055900536"/>
                    </a:ext>
                  </a:extLst>
                </a:gridCol>
                <a:gridCol w="2167361">
                  <a:extLst>
                    <a:ext uri="{9D8B030D-6E8A-4147-A177-3AD203B41FA5}">
                      <a16:colId xmlns:a16="http://schemas.microsoft.com/office/drawing/2014/main" val="4242482457"/>
                    </a:ext>
                  </a:extLst>
                </a:gridCol>
              </a:tblGrid>
              <a:tr h="328612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Theme/Focus: frisbee fun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/>
                        <a:t>3-3.45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Image/Video link/</a:t>
                      </a:r>
                    </a:p>
                    <a:p>
                      <a:pPr algn="ctr"/>
                      <a:r>
                        <a:rPr lang="en-GB" sz="1200" dirty="0"/>
                        <a:t>Parent Link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74"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Give different options of frisbee games for children to play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 AND CATCH: 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Throwing and catching with a partner or group. How many times can they catch it? How far can they throw?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FURTHEST THROW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Who can throw the frisbee the </a:t>
                      </a:r>
                      <a:r>
                        <a:rPr lang="en-GB" sz="11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firthest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FRISBEE GOLF: 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holes with hoops, buckets etc, for children to aim in. 1 point for every throw it takes to get it in the hole. Whoever has the lowest points wins.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FRISBEE SOCCER: 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 out goals or coloured zones. 2 teams and must past and move around the space, catching in the zone to win or scoring in the goal.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CHILDREN’S OWN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Allow children to create games with the frisbees (can also have cones, hoops etc)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70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Coaching/Teacher Tips/Questioning: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9728269"/>
                  </a:ext>
                </a:extLst>
              </a:tr>
              <a:tr h="1020428"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i="0" u="none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Differentiation:</a:t>
                      </a:r>
                    </a:p>
                    <a:p>
                      <a:endParaRPr lang="en-GB" sz="1200" b="1" i="0" u="sng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32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615888"/>
              </p:ext>
            </p:extLst>
          </p:nvPr>
        </p:nvGraphicFramePr>
        <p:xfrm>
          <a:off x="263105" y="887763"/>
          <a:ext cx="6331790" cy="90153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63438">
                  <a:extLst>
                    <a:ext uri="{9D8B030D-6E8A-4147-A177-3AD203B41FA5}">
                      <a16:colId xmlns:a16="http://schemas.microsoft.com/office/drawing/2014/main" val="93711127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654760134"/>
                    </a:ext>
                  </a:extLst>
                </a:gridCol>
              </a:tblGrid>
              <a:tr h="166199">
                <a:tc>
                  <a:txBody>
                    <a:bodyPr/>
                    <a:lstStyle/>
                    <a:p>
                      <a:r>
                        <a:rPr lang="en-GB" sz="900" dirty="0"/>
                        <a:t>Overall Objectives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Outcomes/Success Criteria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01477872"/>
                  </a:ext>
                </a:extLst>
              </a:tr>
              <a:tr h="38779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8819557"/>
                  </a:ext>
                </a:extLst>
              </a:tr>
              <a:tr h="3080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900" b="1" baseline="0" dirty="0"/>
                        <a:t>Equipment: Frisbees, buckets, cones, goals, bibs, hoops.</a:t>
                      </a:r>
                      <a:endParaRPr lang="en-GB" sz="900" b="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659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964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57276</TotalTime>
  <Words>189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Marie and Mike Willoughby Lynch</cp:lastModifiedBy>
  <cp:revision>813</cp:revision>
  <cp:lastPrinted>2019-03-03T09:41:19Z</cp:lastPrinted>
  <dcterms:created xsi:type="dcterms:W3CDTF">2014-03-03T15:39:30Z</dcterms:created>
  <dcterms:modified xsi:type="dcterms:W3CDTF">2021-08-31T12:23:32Z</dcterms:modified>
</cp:coreProperties>
</file>