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7" r:id="rId2"/>
  </p:sldIdLst>
  <p:sldSz cx="6858000" cy="9906000" type="A4"/>
  <p:notesSz cx="6858000" cy="9144000"/>
  <p:defaultTextStyle>
    <a:defPPr>
      <a:defRPr lang="en-US"/>
    </a:defPPr>
    <a:lvl1pPr marL="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 autoAdjust="0"/>
    <p:restoredTop sz="86382" autoAdjust="0"/>
  </p:normalViewPr>
  <p:slideViewPr>
    <p:cSldViewPr>
      <p:cViewPr varScale="1">
        <p:scale>
          <a:sx n="43" d="100"/>
          <a:sy n="43" d="100"/>
        </p:scale>
        <p:origin x="2868" y="6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0494E-FADF-734E-BDDC-254896DC743E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8BA1-9863-C94D-98AC-86E6EDC0C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9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0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26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5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2"/>
          </a:xfrm>
        </p:spPr>
        <p:txBody>
          <a:bodyPr anchor="t"/>
          <a:lstStyle>
            <a:lvl1pPr algn="l">
              <a:defRPr sz="4724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1pPr>
            <a:lvl2pPr marL="53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8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8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8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88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0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8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3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9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7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5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5"/>
            <a:ext cx="2256235" cy="6775980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779"/>
            </a:lvl1pPr>
            <a:lvl2pPr marL="539998" indent="0">
              <a:buNone/>
              <a:defRPr sz="3307"/>
            </a:lvl2pPr>
            <a:lvl3pPr marL="1079996" indent="0">
              <a:buNone/>
              <a:defRPr sz="2835"/>
            </a:lvl3pPr>
            <a:lvl4pPr marL="1619993" indent="0">
              <a:buNone/>
              <a:defRPr sz="2363"/>
            </a:lvl4pPr>
            <a:lvl5pPr marL="2159991" indent="0">
              <a:buNone/>
              <a:defRPr sz="2363"/>
            </a:lvl5pPr>
            <a:lvl6pPr marL="2699990" indent="0">
              <a:buNone/>
              <a:defRPr sz="2363"/>
            </a:lvl6pPr>
            <a:lvl7pPr marL="3239987" indent="0">
              <a:buNone/>
              <a:defRPr sz="2363"/>
            </a:lvl7pPr>
            <a:lvl8pPr marL="3779985" indent="0">
              <a:buNone/>
              <a:defRPr sz="2363"/>
            </a:lvl8pPr>
            <a:lvl9pPr marL="4319982" indent="0">
              <a:buNone/>
              <a:defRPr sz="2363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0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F4C1-0F26-4DBD-8174-34BE2B15D32D}" type="datetimeFigureOut">
              <a:rPr lang="en-GB" smtClean="0"/>
              <a:t>31/08/2021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9996" rtl="0" eaLnBrk="1" latinLnBrk="0" hangingPunct="1"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98" indent="-404998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877497" indent="-3374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3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63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0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»"/>
        <a:defRPr sz="2363" kern="1200">
          <a:solidFill>
            <a:schemeClr val="tx1"/>
          </a:solidFill>
          <a:latin typeface="+mn-lt"/>
          <a:ea typeface="+mn-ea"/>
          <a:cs typeface="+mn-cs"/>
        </a:defRPr>
      </a:lvl5pPr>
      <a:lvl6pPr marL="2969988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6pPr>
      <a:lvl7pPr marL="3509986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7pPr>
      <a:lvl8pPr marL="404998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8pPr>
      <a:lvl9pPr marL="4589981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8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6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3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1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87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85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82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6954" y="128464"/>
            <a:ext cx="633179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Camp Session Plans –FRISBEE FUN</a:t>
            </a: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74134"/>
              </p:ext>
            </p:extLst>
          </p:nvPr>
        </p:nvGraphicFramePr>
        <p:xfrm>
          <a:off x="253527" y="1937866"/>
          <a:ext cx="6350946" cy="523957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091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2155">
                  <a:extLst>
                    <a:ext uri="{9D8B030D-6E8A-4147-A177-3AD203B41FA5}">
                      <a16:colId xmlns:a16="http://schemas.microsoft.com/office/drawing/2014/main" val="2055900536"/>
                    </a:ext>
                  </a:extLst>
                </a:gridCol>
                <a:gridCol w="2167361">
                  <a:extLst>
                    <a:ext uri="{9D8B030D-6E8A-4147-A177-3AD203B41FA5}">
                      <a16:colId xmlns:a16="http://schemas.microsoft.com/office/drawing/2014/main" val="4242482457"/>
                    </a:ext>
                  </a:extLst>
                </a:gridCol>
              </a:tblGrid>
              <a:tr h="32861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Theme/Focus: frisbee fun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GB" sz="1200" dirty="0"/>
                        <a:t>3-3.45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Image/Video link/</a:t>
                      </a:r>
                    </a:p>
                    <a:p>
                      <a:pPr algn="ctr"/>
                      <a:r>
                        <a:rPr lang="en-GB" sz="1200" dirty="0"/>
                        <a:t>Parent Link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574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Give different options of frisbee games for children to play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THROW AND CATCH: </a:t>
                      </a: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Throwing and catching with a partner or group. How many times can they catch it? How far can they throw?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FURTHEST THROW</a:t>
                      </a: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Who can throw the frisbee the </a:t>
                      </a:r>
                      <a:r>
                        <a:rPr lang="en-GB" sz="11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firthest</a:t>
                      </a: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FRISBEE GOLF: </a:t>
                      </a: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holes with hoops, buckets etc, for children to aim in. 1 point for every throw it takes to get it in the hole. Whoever has the lowest points wins.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FRISBEE SOCCER: </a:t>
                      </a: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 out goals or coloured zones. 2 teams and must past and move around the space, catching in the zone to win or scoring in the goal.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CHILDREN’S OWN</a:t>
                      </a: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Allow children to create games with the frisbees (can also have cones, hoops etc)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1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70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Coaching/Teacher Tips/Questioning: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728269"/>
                  </a:ext>
                </a:extLst>
              </a:tr>
              <a:tr h="1020428">
                <a:tc grid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i="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Differentiation:</a:t>
                      </a:r>
                    </a:p>
                    <a:p>
                      <a:endParaRPr lang="en-GB" sz="1200" b="1" i="0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7323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615888"/>
              </p:ext>
            </p:extLst>
          </p:nvPr>
        </p:nvGraphicFramePr>
        <p:xfrm>
          <a:off x="263105" y="887763"/>
          <a:ext cx="6331790" cy="90153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163438">
                  <a:extLst>
                    <a:ext uri="{9D8B030D-6E8A-4147-A177-3AD203B41FA5}">
                      <a16:colId xmlns:a16="http://schemas.microsoft.com/office/drawing/2014/main" val="937111271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654760134"/>
                    </a:ext>
                  </a:extLst>
                </a:gridCol>
              </a:tblGrid>
              <a:tr h="166199">
                <a:tc>
                  <a:txBody>
                    <a:bodyPr/>
                    <a:lstStyle/>
                    <a:p>
                      <a:r>
                        <a:rPr lang="en-GB" sz="900" dirty="0"/>
                        <a:t>Overall Objectives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Outcomes/Success Criteria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01477872"/>
                  </a:ext>
                </a:extLst>
              </a:tr>
              <a:tr h="38779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endParaRPr lang="en-GB" sz="900" b="0" baseline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endParaRPr lang="en-GB" sz="900" b="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68819557"/>
                  </a:ext>
                </a:extLst>
              </a:tr>
              <a:tr h="30800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900" b="1" baseline="0" dirty="0"/>
                        <a:t>Equipment: Frisbees, buckets, cones, goals, bibs, hoops.</a:t>
                      </a:r>
                      <a:endParaRPr lang="en-GB" sz="900" b="0" baseline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900" b="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46591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644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57276</TotalTime>
  <Words>189</Words>
  <Application>Microsoft Office PowerPoint</Application>
  <PresentationFormat>A4 Paper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Marie and Mike Willoughby Lynch</cp:lastModifiedBy>
  <cp:revision>813</cp:revision>
  <cp:lastPrinted>2019-03-03T09:41:19Z</cp:lastPrinted>
  <dcterms:created xsi:type="dcterms:W3CDTF">2014-03-03T15:39:30Z</dcterms:created>
  <dcterms:modified xsi:type="dcterms:W3CDTF">2021-08-31T12:23:32Z</dcterms:modified>
</cp:coreProperties>
</file>