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78" r:id="rId2"/>
    <p:sldId id="279" r:id="rId3"/>
    <p:sldId id="280" r:id="rId4"/>
  </p:sldIdLst>
  <p:sldSz cx="6858000" cy="9906000" type="A4"/>
  <p:notesSz cx="6858000" cy="9144000"/>
  <p:defaultTextStyle>
    <a:defPPr>
      <a:defRPr lang="en-US"/>
    </a:defPPr>
    <a:lvl1pPr marL="0" algn="l" defTabSz="768553" rtl="0" eaLnBrk="1" latinLnBrk="0" hangingPunct="1">
      <a:defRPr sz="1513" kern="1200">
        <a:solidFill>
          <a:schemeClr val="tx1"/>
        </a:solidFill>
        <a:latin typeface="+mn-lt"/>
        <a:ea typeface="+mn-ea"/>
        <a:cs typeface="+mn-cs"/>
      </a:defRPr>
    </a:lvl1pPr>
    <a:lvl2pPr marL="384277" algn="l" defTabSz="768553" rtl="0" eaLnBrk="1" latinLnBrk="0" hangingPunct="1">
      <a:defRPr sz="1513" kern="1200">
        <a:solidFill>
          <a:schemeClr val="tx1"/>
        </a:solidFill>
        <a:latin typeface="+mn-lt"/>
        <a:ea typeface="+mn-ea"/>
        <a:cs typeface="+mn-cs"/>
      </a:defRPr>
    </a:lvl2pPr>
    <a:lvl3pPr marL="768553" algn="l" defTabSz="768553" rtl="0" eaLnBrk="1" latinLnBrk="0" hangingPunct="1">
      <a:defRPr sz="1513" kern="1200">
        <a:solidFill>
          <a:schemeClr val="tx1"/>
        </a:solidFill>
        <a:latin typeface="+mn-lt"/>
        <a:ea typeface="+mn-ea"/>
        <a:cs typeface="+mn-cs"/>
      </a:defRPr>
    </a:lvl3pPr>
    <a:lvl4pPr marL="1152830" algn="l" defTabSz="768553" rtl="0" eaLnBrk="1" latinLnBrk="0" hangingPunct="1">
      <a:defRPr sz="1513" kern="1200">
        <a:solidFill>
          <a:schemeClr val="tx1"/>
        </a:solidFill>
        <a:latin typeface="+mn-lt"/>
        <a:ea typeface="+mn-ea"/>
        <a:cs typeface="+mn-cs"/>
      </a:defRPr>
    </a:lvl4pPr>
    <a:lvl5pPr marL="1537106" algn="l" defTabSz="768553" rtl="0" eaLnBrk="1" latinLnBrk="0" hangingPunct="1">
      <a:defRPr sz="1513" kern="1200">
        <a:solidFill>
          <a:schemeClr val="tx1"/>
        </a:solidFill>
        <a:latin typeface="+mn-lt"/>
        <a:ea typeface="+mn-ea"/>
        <a:cs typeface="+mn-cs"/>
      </a:defRPr>
    </a:lvl5pPr>
    <a:lvl6pPr marL="1921383" algn="l" defTabSz="768553" rtl="0" eaLnBrk="1" latinLnBrk="0" hangingPunct="1">
      <a:defRPr sz="1513" kern="1200">
        <a:solidFill>
          <a:schemeClr val="tx1"/>
        </a:solidFill>
        <a:latin typeface="+mn-lt"/>
        <a:ea typeface="+mn-ea"/>
        <a:cs typeface="+mn-cs"/>
      </a:defRPr>
    </a:lvl6pPr>
    <a:lvl7pPr marL="2305660" algn="l" defTabSz="768553" rtl="0" eaLnBrk="1" latinLnBrk="0" hangingPunct="1">
      <a:defRPr sz="1513" kern="1200">
        <a:solidFill>
          <a:schemeClr val="tx1"/>
        </a:solidFill>
        <a:latin typeface="+mn-lt"/>
        <a:ea typeface="+mn-ea"/>
        <a:cs typeface="+mn-cs"/>
      </a:defRPr>
    </a:lvl7pPr>
    <a:lvl8pPr marL="2689936" algn="l" defTabSz="768553" rtl="0" eaLnBrk="1" latinLnBrk="0" hangingPunct="1">
      <a:defRPr sz="1513" kern="1200">
        <a:solidFill>
          <a:schemeClr val="tx1"/>
        </a:solidFill>
        <a:latin typeface="+mn-lt"/>
        <a:ea typeface="+mn-ea"/>
        <a:cs typeface="+mn-cs"/>
      </a:defRPr>
    </a:lvl8pPr>
    <a:lvl9pPr marL="3074213" algn="l" defTabSz="768553" rtl="0" eaLnBrk="1" latinLnBrk="0" hangingPunct="1">
      <a:defRPr sz="151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autoAdjust="0"/>
    <p:restoredTop sz="86382" autoAdjust="0"/>
  </p:normalViewPr>
  <p:slideViewPr>
    <p:cSldViewPr>
      <p:cViewPr>
        <p:scale>
          <a:sx n="137" d="100"/>
          <a:sy n="137" d="100"/>
        </p:scale>
        <p:origin x="840" y="-2460"/>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97" d="100"/>
          <a:sy n="97" d="100"/>
        </p:scale>
        <p:origin x="368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90494E-FADF-734E-BDDC-254896DC743E}" type="datetimeFigureOut">
              <a:rPr lang="en-US" smtClean="0"/>
              <a:t>2/11/2021</a:t>
            </a:fld>
            <a:endParaRPr lang="en-US"/>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C68BA1-9863-C94D-98AC-86E6EDC0C779}" type="slidenum">
              <a:rPr lang="en-US" smtClean="0"/>
              <a:t>‹#›</a:t>
            </a:fld>
            <a:endParaRPr lang="en-US"/>
          </a:p>
        </p:txBody>
      </p:sp>
    </p:spTree>
    <p:extLst>
      <p:ext uri="{BB962C8B-B14F-4D97-AF65-F5344CB8AC3E}">
        <p14:creationId xmlns:p14="http://schemas.microsoft.com/office/powerpoint/2010/main" val="303073579"/>
      </p:ext>
    </p:extLst>
  </p:cSld>
  <p:clrMap bg1="lt1" tx1="dk1" bg2="lt2" tx2="dk2" accent1="accent1" accent2="accent2" accent3="accent3" accent4="accent4" accent5="accent5" accent6="accent6" hlink="hlink" folHlink="folHlink"/>
  <p:notesStyle>
    <a:lvl1pPr marL="0" algn="l" defTabSz="768553" rtl="0" eaLnBrk="1" latinLnBrk="0" hangingPunct="1">
      <a:defRPr sz="1009" kern="1200">
        <a:solidFill>
          <a:schemeClr val="tx1"/>
        </a:solidFill>
        <a:latin typeface="+mn-lt"/>
        <a:ea typeface="+mn-ea"/>
        <a:cs typeface="+mn-cs"/>
      </a:defRPr>
    </a:lvl1pPr>
    <a:lvl2pPr marL="384277" algn="l" defTabSz="768553" rtl="0" eaLnBrk="1" latinLnBrk="0" hangingPunct="1">
      <a:defRPr sz="1009" kern="1200">
        <a:solidFill>
          <a:schemeClr val="tx1"/>
        </a:solidFill>
        <a:latin typeface="+mn-lt"/>
        <a:ea typeface="+mn-ea"/>
        <a:cs typeface="+mn-cs"/>
      </a:defRPr>
    </a:lvl2pPr>
    <a:lvl3pPr marL="768553" algn="l" defTabSz="768553" rtl="0" eaLnBrk="1" latinLnBrk="0" hangingPunct="1">
      <a:defRPr sz="1009" kern="1200">
        <a:solidFill>
          <a:schemeClr val="tx1"/>
        </a:solidFill>
        <a:latin typeface="+mn-lt"/>
        <a:ea typeface="+mn-ea"/>
        <a:cs typeface="+mn-cs"/>
      </a:defRPr>
    </a:lvl3pPr>
    <a:lvl4pPr marL="1152830" algn="l" defTabSz="768553" rtl="0" eaLnBrk="1" latinLnBrk="0" hangingPunct="1">
      <a:defRPr sz="1009" kern="1200">
        <a:solidFill>
          <a:schemeClr val="tx1"/>
        </a:solidFill>
        <a:latin typeface="+mn-lt"/>
        <a:ea typeface="+mn-ea"/>
        <a:cs typeface="+mn-cs"/>
      </a:defRPr>
    </a:lvl4pPr>
    <a:lvl5pPr marL="1537106" algn="l" defTabSz="768553" rtl="0" eaLnBrk="1" latinLnBrk="0" hangingPunct="1">
      <a:defRPr sz="1009" kern="1200">
        <a:solidFill>
          <a:schemeClr val="tx1"/>
        </a:solidFill>
        <a:latin typeface="+mn-lt"/>
        <a:ea typeface="+mn-ea"/>
        <a:cs typeface="+mn-cs"/>
      </a:defRPr>
    </a:lvl5pPr>
    <a:lvl6pPr marL="1921383" algn="l" defTabSz="768553" rtl="0" eaLnBrk="1" latinLnBrk="0" hangingPunct="1">
      <a:defRPr sz="1009" kern="1200">
        <a:solidFill>
          <a:schemeClr val="tx1"/>
        </a:solidFill>
        <a:latin typeface="+mn-lt"/>
        <a:ea typeface="+mn-ea"/>
        <a:cs typeface="+mn-cs"/>
      </a:defRPr>
    </a:lvl6pPr>
    <a:lvl7pPr marL="2305660" algn="l" defTabSz="768553" rtl="0" eaLnBrk="1" latinLnBrk="0" hangingPunct="1">
      <a:defRPr sz="1009" kern="1200">
        <a:solidFill>
          <a:schemeClr val="tx1"/>
        </a:solidFill>
        <a:latin typeface="+mn-lt"/>
        <a:ea typeface="+mn-ea"/>
        <a:cs typeface="+mn-cs"/>
      </a:defRPr>
    </a:lvl7pPr>
    <a:lvl8pPr marL="2689936" algn="l" defTabSz="768553" rtl="0" eaLnBrk="1" latinLnBrk="0" hangingPunct="1">
      <a:defRPr sz="1009" kern="1200">
        <a:solidFill>
          <a:schemeClr val="tx1"/>
        </a:solidFill>
        <a:latin typeface="+mn-lt"/>
        <a:ea typeface="+mn-ea"/>
        <a:cs typeface="+mn-cs"/>
      </a:defRPr>
    </a:lvl8pPr>
    <a:lvl9pPr marL="3074213" algn="l" defTabSz="768553" rtl="0" eaLnBrk="1" latinLnBrk="0" hangingPunct="1">
      <a:defRPr sz="100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4"/>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0" y="5613401"/>
            <a:ext cx="4800600" cy="2531533"/>
          </a:xfrm>
        </p:spPr>
        <p:txBody>
          <a:bodyPr/>
          <a:lstStyle>
            <a:lvl1pPr marL="0" indent="0" algn="ctr">
              <a:buNone/>
              <a:defRPr>
                <a:solidFill>
                  <a:schemeClr val="tx1">
                    <a:tint val="75000"/>
                  </a:schemeClr>
                </a:solidFill>
              </a:defRPr>
            </a:lvl1pPr>
            <a:lvl2pPr marL="539998" indent="0" algn="ctr">
              <a:buNone/>
              <a:defRPr>
                <a:solidFill>
                  <a:schemeClr val="tx1">
                    <a:tint val="75000"/>
                  </a:schemeClr>
                </a:solidFill>
              </a:defRPr>
            </a:lvl2pPr>
            <a:lvl3pPr marL="1079996" indent="0" algn="ctr">
              <a:buNone/>
              <a:defRPr>
                <a:solidFill>
                  <a:schemeClr val="tx1">
                    <a:tint val="75000"/>
                  </a:schemeClr>
                </a:solidFill>
              </a:defRPr>
            </a:lvl3pPr>
            <a:lvl4pPr marL="1619993" indent="0" algn="ctr">
              <a:buNone/>
              <a:defRPr>
                <a:solidFill>
                  <a:schemeClr val="tx1">
                    <a:tint val="75000"/>
                  </a:schemeClr>
                </a:solidFill>
              </a:defRPr>
            </a:lvl4pPr>
            <a:lvl5pPr marL="2159991" indent="0" algn="ctr">
              <a:buNone/>
              <a:defRPr>
                <a:solidFill>
                  <a:schemeClr val="tx1">
                    <a:tint val="75000"/>
                  </a:schemeClr>
                </a:solidFill>
              </a:defRPr>
            </a:lvl5pPr>
            <a:lvl6pPr marL="2699990" indent="0" algn="ctr">
              <a:buNone/>
              <a:defRPr>
                <a:solidFill>
                  <a:schemeClr val="tx1">
                    <a:tint val="75000"/>
                  </a:schemeClr>
                </a:solidFill>
              </a:defRPr>
            </a:lvl6pPr>
            <a:lvl7pPr marL="3239987" indent="0" algn="ctr">
              <a:buNone/>
              <a:defRPr>
                <a:solidFill>
                  <a:schemeClr val="tx1">
                    <a:tint val="75000"/>
                  </a:schemeClr>
                </a:solidFill>
              </a:defRPr>
            </a:lvl7pPr>
            <a:lvl8pPr marL="3779985" indent="0" algn="ctr">
              <a:buNone/>
              <a:defRPr>
                <a:solidFill>
                  <a:schemeClr val="tx1">
                    <a:tint val="75000"/>
                  </a:schemeClr>
                </a:solidFill>
              </a:defRPr>
            </a:lvl8pPr>
            <a:lvl9pPr marL="4319982"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11/02/2021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323994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11/02/2021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4068400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2"/>
            <a:ext cx="1543050" cy="845220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396702"/>
            <a:ext cx="4514850" cy="84522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11/02/2021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672264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t>11/02/2021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3237051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5"/>
            <a:ext cx="5829300" cy="1967442"/>
          </a:xfrm>
        </p:spPr>
        <p:txBody>
          <a:bodyPr anchor="t"/>
          <a:lstStyle>
            <a:lvl1pPr algn="l">
              <a:defRPr sz="4724" b="1" cap="all"/>
            </a:lvl1pPr>
          </a:lstStyle>
          <a:p>
            <a:r>
              <a:rPr lang="en-US"/>
              <a:t>Click to edit Master title style</a:t>
            </a:r>
            <a:endParaRPr lang="en-GB"/>
          </a:p>
        </p:txBody>
      </p:sp>
      <p:sp>
        <p:nvSpPr>
          <p:cNvPr id="3" name="Text Placeholder 2"/>
          <p:cNvSpPr>
            <a:spLocks noGrp="1"/>
          </p:cNvSpPr>
          <p:nvPr>
            <p:ph type="body" idx="1"/>
          </p:nvPr>
        </p:nvSpPr>
        <p:spPr>
          <a:xfrm>
            <a:off x="541735" y="4198589"/>
            <a:ext cx="5829300" cy="2166936"/>
          </a:xfrm>
        </p:spPr>
        <p:txBody>
          <a:bodyPr anchor="b"/>
          <a:lstStyle>
            <a:lvl1pPr marL="0" indent="0">
              <a:buNone/>
              <a:defRPr sz="2363">
                <a:solidFill>
                  <a:schemeClr val="tx1">
                    <a:tint val="75000"/>
                  </a:schemeClr>
                </a:solidFill>
              </a:defRPr>
            </a:lvl1pPr>
            <a:lvl2pPr marL="539998" indent="0">
              <a:buNone/>
              <a:defRPr sz="2126">
                <a:solidFill>
                  <a:schemeClr val="tx1">
                    <a:tint val="75000"/>
                  </a:schemeClr>
                </a:solidFill>
              </a:defRPr>
            </a:lvl2pPr>
            <a:lvl3pPr marL="1079996" indent="0">
              <a:buNone/>
              <a:defRPr sz="1890">
                <a:solidFill>
                  <a:schemeClr val="tx1">
                    <a:tint val="75000"/>
                  </a:schemeClr>
                </a:solidFill>
              </a:defRPr>
            </a:lvl3pPr>
            <a:lvl4pPr marL="1619993" indent="0">
              <a:buNone/>
              <a:defRPr sz="1654">
                <a:solidFill>
                  <a:schemeClr val="tx1">
                    <a:tint val="75000"/>
                  </a:schemeClr>
                </a:solidFill>
              </a:defRPr>
            </a:lvl4pPr>
            <a:lvl5pPr marL="2159991" indent="0">
              <a:buNone/>
              <a:defRPr sz="1654">
                <a:solidFill>
                  <a:schemeClr val="tx1">
                    <a:tint val="75000"/>
                  </a:schemeClr>
                </a:solidFill>
              </a:defRPr>
            </a:lvl5pPr>
            <a:lvl6pPr marL="2699990" indent="0">
              <a:buNone/>
              <a:defRPr sz="1654">
                <a:solidFill>
                  <a:schemeClr val="tx1">
                    <a:tint val="75000"/>
                  </a:schemeClr>
                </a:solidFill>
              </a:defRPr>
            </a:lvl6pPr>
            <a:lvl7pPr marL="3239987" indent="0">
              <a:buNone/>
              <a:defRPr sz="1654">
                <a:solidFill>
                  <a:schemeClr val="tx1">
                    <a:tint val="75000"/>
                  </a:schemeClr>
                </a:solidFill>
              </a:defRPr>
            </a:lvl7pPr>
            <a:lvl8pPr marL="3779985" indent="0">
              <a:buNone/>
              <a:defRPr sz="1654">
                <a:solidFill>
                  <a:schemeClr val="tx1">
                    <a:tint val="75000"/>
                  </a:schemeClr>
                </a:solidFill>
              </a:defRPr>
            </a:lvl8pPr>
            <a:lvl9pPr marL="4319982" indent="0">
              <a:buNone/>
              <a:defRPr sz="165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28F4C1-0F26-4DBD-8174-34BE2B15D32D}" type="datetimeFigureOut">
              <a:rPr lang="en-GB" smtClean="0"/>
              <a:t>11/02/2021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984887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311402"/>
            <a:ext cx="3028950" cy="6537502"/>
          </a:xfrm>
        </p:spPr>
        <p:txBody>
          <a:bodyPr/>
          <a:lstStyle>
            <a:lvl1pPr>
              <a:defRPr sz="3307"/>
            </a:lvl1pPr>
            <a:lvl2pPr>
              <a:defRPr sz="2835"/>
            </a:lvl2pPr>
            <a:lvl3pPr>
              <a:defRPr sz="2363"/>
            </a:lvl3pPr>
            <a:lvl4pPr>
              <a:defRPr sz="2126"/>
            </a:lvl4pPr>
            <a:lvl5pPr>
              <a:defRPr sz="2126"/>
            </a:lvl5pPr>
            <a:lvl6pPr>
              <a:defRPr sz="2126"/>
            </a:lvl6pPr>
            <a:lvl7pPr>
              <a:defRPr sz="2126"/>
            </a:lvl7pPr>
            <a:lvl8pPr>
              <a:defRPr sz="2126"/>
            </a:lvl8pPr>
            <a:lvl9pPr>
              <a:defRPr sz="212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2311402"/>
            <a:ext cx="3028950" cy="6537502"/>
          </a:xfrm>
        </p:spPr>
        <p:txBody>
          <a:bodyPr/>
          <a:lstStyle>
            <a:lvl1pPr>
              <a:defRPr sz="3307"/>
            </a:lvl1pPr>
            <a:lvl2pPr>
              <a:defRPr sz="2835"/>
            </a:lvl2pPr>
            <a:lvl3pPr>
              <a:defRPr sz="2363"/>
            </a:lvl3pPr>
            <a:lvl4pPr>
              <a:defRPr sz="2126"/>
            </a:lvl4pPr>
            <a:lvl5pPr>
              <a:defRPr sz="2126"/>
            </a:lvl5pPr>
            <a:lvl6pPr>
              <a:defRPr sz="2126"/>
            </a:lvl6pPr>
            <a:lvl7pPr>
              <a:defRPr sz="2126"/>
            </a:lvl7pPr>
            <a:lvl8pPr>
              <a:defRPr sz="2126"/>
            </a:lvl8pPr>
            <a:lvl9pPr>
              <a:defRPr sz="212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D28F4C1-0F26-4DBD-8174-34BE2B15D32D}" type="datetimeFigureOut">
              <a:rPr lang="en-GB" smtClean="0"/>
              <a:t>11/02/2021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744909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217386"/>
            <a:ext cx="3030141" cy="924101"/>
          </a:xfrm>
        </p:spPr>
        <p:txBody>
          <a:bodyPr anchor="b"/>
          <a:lstStyle>
            <a:lvl1pPr marL="0" indent="0">
              <a:buNone/>
              <a:defRPr sz="2835" b="1"/>
            </a:lvl1pPr>
            <a:lvl2pPr marL="539998" indent="0">
              <a:buNone/>
              <a:defRPr sz="2363" b="1"/>
            </a:lvl2pPr>
            <a:lvl3pPr marL="1079996" indent="0">
              <a:buNone/>
              <a:defRPr sz="2126" b="1"/>
            </a:lvl3pPr>
            <a:lvl4pPr marL="1619993" indent="0">
              <a:buNone/>
              <a:defRPr sz="1890" b="1"/>
            </a:lvl4pPr>
            <a:lvl5pPr marL="2159991" indent="0">
              <a:buNone/>
              <a:defRPr sz="1890" b="1"/>
            </a:lvl5pPr>
            <a:lvl6pPr marL="2699990" indent="0">
              <a:buNone/>
              <a:defRPr sz="1890" b="1"/>
            </a:lvl6pPr>
            <a:lvl7pPr marL="3239987" indent="0">
              <a:buNone/>
              <a:defRPr sz="1890" b="1"/>
            </a:lvl7pPr>
            <a:lvl8pPr marL="3779985" indent="0">
              <a:buNone/>
              <a:defRPr sz="1890" b="1"/>
            </a:lvl8pPr>
            <a:lvl9pPr marL="4319982" indent="0">
              <a:buNone/>
              <a:defRPr sz="189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835"/>
            </a:lvl1pPr>
            <a:lvl2pPr>
              <a:defRPr sz="2363"/>
            </a:lvl2pPr>
            <a:lvl3pPr>
              <a:defRPr sz="2126"/>
            </a:lvl3pPr>
            <a:lvl4pPr>
              <a:defRPr sz="1890"/>
            </a:lvl4pPr>
            <a:lvl5pPr>
              <a:defRPr sz="1890"/>
            </a:lvl5pPr>
            <a:lvl6pPr>
              <a:defRPr sz="1890"/>
            </a:lvl6pPr>
            <a:lvl7pPr>
              <a:defRPr sz="1890"/>
            </a:lvl7pPr>
            <a:lvl8pPr>
              <a:defRPr sz="1890"/>
            </a:lvl8pPr>
            <a:lvl9pPr>
              <a:defRPr sz="189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72" y="2217386"/>
            <a:ext cx="3031331" cy="924101"/>
          </a:xfrm>
        </p:spPr>
        <p:txBody>
          <a:bodyPr anchor="b"/>
          <a:lstStyle>
            <a:lvl1pPr marL="0" indent="0">
              <a:buNone/>
              <a:defRPr sz="2835" b="1"/>
            </a:lvl1pPr>
            <a:lvl2pPr marL="539998" indent="0">
              <a:buNone/>
              <a:defRPr sz="2363" b="1"/>
            </a:lvl2pPr>
            <a:lvl3pPr marL="1079996" indent="0">
              <a:buNone/>
              <a:defRPr sz="2126" b="1"/>
            </a:lvl3pPr>
            <a:lvl4pPr marL="1619993" indent="0">
              <a:buNone/>
              <a:defRPr sz="1890" b="1"/>
            </a:lvl4pPr>
            <a:lvl5pPr marL="2159991" indent="0">
              <a:buNone/>
              <a:defRPr sz="1890" b="1"/>
            </a:lvl5pPr>
            <a:lvl6pPr marL="2699990" indent="0">
              <a:buNone/>
              <a:defRPr sz="1890" b="1"/>
            </a:lvl6pPr>
            <a:lvl7pPr marL="3239987" indent="0">
              <a:buNone/>
              <a:defRPr sz="1890" b="1"/>
            </a:lvl7pPr>
            <a:lvl8pPr marL="3779985" indent="0">
              <a:buNone/>
              <a:defRPr sz="1890" b="1"/>
            </a:lvl8pPr>
            <a:lvl9pPr marL="4319982" indent="0">
              <a:buNone/>
              <a:defRPr sz="1890" b="1"/>
            </a:lvl9pPr>
          </a:lstStyle>
          <a:p>
            <a:pPr lvl="0"/>
            <a:r>
              <a:rPr lang="en-US"/>
              <a:t>Click to edit Master text styles</a:t>
            </a:r>
          </a:p>
        </p:txBody>
      </p:sp>
      <p:sp>
        <p:nvSpPr>
          <p:cNvPr id="6" name="Content Placeholder 5"/>
          <p:cNvSpPr>
            <a:spLocks noGrp="1"/>
          </p:cNvSpPr>
          <p:nvPr>
            <p:ph sz="quarter" idx="4"/>
          </p:nvPr>
        </p:nvSpPr>
        <p:spPr>
          <a:xfrm>
            <a:off x="3483772" y="3141486"/>
            <a:ext cx="3031331" cy="5707416"/>
          </a:xfrm>
        </p:spPr>
        <p:txBody>
          <a:bodyPr/>
          <a:lstStyle>
            <a:lvl1pPr>
              <a:defRPr sz="2835"/>
            </a:lvl1pPr>
            <a:lvl2pPr>
              <a:defRPr sz="2363"/>
            </a:lvl2pPr>
            <a:lvl3pPr>
              <a:defRPr sz="2126"/>
            </a:lvl3pPr>
            <a:lvl4pPr>
              <a:defRPr sz="1890"/>
            </a:lvl4pPr>
            <a:lvl5pPr>
              <a:defRPr sz="1890"/>
            </a:lvl5pPr>
            <a:lvl6pPr>
              <a:defRPr sz="1890"/>
            </a:lvl6pPr>
            <a:lvl7pPr>
              <a:defRPr sz="1890"/>
            </a:lvl7pPr>
            <a:lvl8pPr>
              <a:defRPr sz="1890"/>
            </a:lvl8pPr>
            <a:lvl9pPr>
              <a:defRPr sz="189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D28F4C1-0F26-4DBD-8174-34BE2B15D32D}" type="datetimeFigureOut">
              <a:rPr lang="en-GB" smtClean="0"/>
              <a:t>11/02/2021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207582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D28F4C1-0F26-4DBD-8174-34BE2B15D32D}" type="datetimeFigureOut">
              <a:rPr lang="en-GB" smtClean="0"/>
              <a:t>11/02/2021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186735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28F4C1-0F26-4DBD-8174-34BE2B15D32D}" type="datetimeFigureOut">
              <a:rPr lang="en-GB" smtClean="0"/>
              <a:t>11/02/2021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3309690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394405"/>
            <a:ext cx="2256235" cy="1678517"/>
          </a:xfrm>
        </p:spPr>
        <p:txBody>
          <a:bodyPr anchor="b"/>
          <a:lstStyle>
            <a:lvl1pPr algn="l">
              <a:defRPr sz="2363" b="1"/>
            </a:lvl1pPr>
          </a:lstStyle>
          <a:p>
            <a:r>
              <a:rPr lang="en-US"/>
              <a:t>Click to edit Master title style</a:t>
            </a:r>
            <a:endParaRPr lang="en-GB"/>
          </a:p>
        </p:txBody>
      </p:sp>
      <p:sp>
        <p:nvSpPr>
          <p:cNvPr id="3" name="Content Placeholder 2"/>
          <p:cNvSpPr>
            <a:spLocks noGrp="1"/>
          </p:cNvSpPr>
          <p:nvPr>
            <p:ph idx="1"/>
          </p:nvPr>
        </p:nvSpPr>
        <p:spPr>
          <a:xfrm>
            <a:off x="2681287" y="394408"/>
            <a:ext cx="3833813" cy="8454497"/>
          </a:xfrm>
        </p:spPr>
        <p:txBody>
          <a:bodyPr/>
          <a:lstStyle>
            <a:lvl1pPr>
              <a:defRPr sz="3779"/>
            </a:lvl1pPr>
            <a:lvl2pPr>
              <a:defRPr sz="3307"/>
            </a:lvl2pPr>
            <a:lvl3pPr>
              <a:defRPr sz="2835"/>
            </a:lvl3pPr>
            <a:lvl4pPr>
              <a:defRPr sz="2363"/>
            </a:lvl4pPr>
            <a:lvl5pPr>
              <a:defRPr sz="2363"/>
            </a:lvl5pPr>
            <a:lvl6pPr>
              <a:defRPr sz="2363"/>
            </a:lvl6pPr>
            <a:lvl7pPr>
              <a:defRPr sz="2363"/>
            </a:lvl7pPr>
            <a:lvl8pPr>
              <a:defRPr sz="2363"/>
            </a:lvl8pPr>
            <a:lvl9pPr>
              <a:defRPr sz="236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3" y="2072925"/>
            <a:ext cx="2256235" cy="6775980"/>
          </a:xfrm>
        </p:spPr>
        <p:txBody>
          <a:bodyPr/>
          <a:lstStyle>
            <a:lvl1pPr marL="0" indent="0">
              <a:buNone/>
              <a:defRPr sz="1654"/>
            </a:lvl1pPr>
            <a:lvl2pPr marL="539998" indent="0">
              <a:buNone/>
              <a:defRPr sz="1418"/>
            </a:lvl2pPr>
            <a:lvl3pPr marL="1079996" indent="0">
              <a:buNone/>
              <a:defRPr sz="1181"/>
            </a:lvl3pPr>
            <a:lvl4pPr marL="1619993" indent="0">
              <a:buNone/>
              <a:defRPr sz="1063"/>
            </a:lvl4pPr>
            <a:lvl5pPr marL="2159991" indent="0">
              <a:buNone/>
              <a:defRPr sz="1063"/>
            </a:lvl5pPr>
            <a:lvl6pPr marL="2699990" indent="0">
              <a:buNone/>
              <a:defRPr sz="1063"/>
            </a:lvl6pPr>
            <a:lvl7pPr marL="3239987" indent="0">
              <a:buNone/>
              <a:defRPr sz="1063"/>
            </a:lvl7pPr>
            <a:lvl8pPr marL="3779985" indent="0">
              <a:buNone/>
              <a:defRPr sz="1063"/>
            </a:lvl8pPr>
            <a:lvl9pPr marL="4319982" indent="0">
              <a:buNone/>
              <a:defRPr sz="1063"/>
            </a:lvl9pPr>
          </a:lstStyle>
          <a:p>
            <a:pPr lvl="0"/>
            <a:r>
              <a:rPr lang="en-US"/>
              <a:t>Click to edit Master text styles</a:t>
            </a:r>
          </a:p>
        </p:txBody>
      </p:sp>
      <p:sp>
        <p:nvSpPr>
          <p:cNvPr id="5" name="Date Placeholder 4"/>
          <p:cNvSpPr>
            <a:spLocks noGrp="1"/>
          </p:cNvSpPr>
          <p:nvPr>
            <p:ph type="dt" sz="half" idx="10"/>
          </p:nvPr>
        </p:nvSpPr>
        <p:spPr/>
        <p:txBody>
          <a:bodyPr/>
          <a:lstStyle/>
          <a:p>
            <a:fld id="{7D28F4C1-0F26-4DBD-8174-34BE2B15D32D}" type="datetimeFigureOut">
              <a:rPr lang="en-GB" smtClean="0"/>
              <a:t>11/02/2021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3270485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1"/>
          </a:xfrm>
        </p:spPr>
        <p:txBody>
          <a:bodyPr anchor="b"/>
          <a:lstStyle>
            <a:lvl1pPr algn="l">
              <a:defRPr sz="2363" b="1"/>
            </a:lvl1pPr>
          </a:lstStyle>
          <a:p>
            <a:r>
              <a:rPr lang="en-US"/>
              <a:t>Click to edit Master title style</a:t>
            </a:r>
            <a:endParaRPr lang="en-GB"/>
          </a:p>
        </p:txBody>
      </p:sp>
      <p:sp>
        <p:nvSpPr>
          <p:cNvPr id="3" name="Picture Placeholder 2"/>
          <p:cNvSpPr>
            <a:spLocks noGrp="1"/>
          </p:cNvSpPr>
          <p:nvPr>
            <p:ph type="pic" idx="1"/>
          </p:nvPr>
        </p:nvSpPr>
        <p:spPr>
          <a:xfrm>
            <a:off x="1344216" y="885120"/>
            <a:ext cx="4114800" cy="5943600"/>
          </a:xfrm>
        </p:spPr>
        <p:txBody>
          <a:bodyPr/>
          <a:lstStyle>
            <a:lvl1pPr marL="0" indent="0">
              <a:buNone/>
              <a:defRPr sz="3779"/>
            </a:lvl1pPr>
            <a:lvl2pPr marL="539998" indent="0">
              <a:buNone/>
              <a:defRPr sz="3307"/>
            </a:lvl2pPr>
            <a:lvl3pPr marL="1079996" indent="0">
              <a:buNone/>
              <a:defRPr sz="2835"/>
            </a:lvl3pPr>
            <a:lvl4pPr marL="1619993" indent="0">
              <a:buNone/>
              <a:defRPr sz="2363"/>
            </a:lvl4pPr>
            <a:lvl5pPr marL="2159991" indent="0">
              <a:buNone/>
              <a:defRPr sz="2363"/>
            </a:lvl5pPr>
            <a:lvl6pPr marL="2699990" indent="0">
              <a:buNone/>
              <a:defRPr sz="2363"/>
            </a:lvl6pPr>
            <a:lvl7pPr marL="3239987" indent="0">
              <a:buNone/>
              <a:defRPr sz="2363"/>
            </a:lvl7pPr>
            <a:lvl8pPr marL="3779985" indent="0">
              <a:buNone/>
              <a:defRPr sz="2363"/>
            </a:lvl8pPr>
            <a:lvl9pPr marL="4319982" indent="0">
              <a:buNone/>
              <a:defRPr sz="2363"/>
            </a:lvl9pPr>
          </a:lstStyle>
          <a:p>
            <a:endParaRPr lang="en-GB"/>
          </a:p>
        </p:txBody>
      </p:sp>
      <p:sp>
        <p:nvSpPr>
          <p:cNvPr id="4" name="Text Placeholder 3"/>
          <p:cNvSpPr>
            <a:spLocks noGrp="1"/>
          </p:cNvSpPr>
          <p:nvPr>
            <p:ph type="body" sz="half" idx="2"/>
          </p:nvPr>
        </p:nvSpPr>
        <p:spPr>
          <a:xfrm>
            <a:off x="1344216" y="7752824"/>
            <a:ext cx="4114800" cy="1162578"/>
          </a:xfrm>
        </p:spPr>
        <p:txBody>
          <a:bodyPr/>
          <a:lstStyle>
            <a:lvl1pPr marL="0" indent="0">
              <a:buNone/>
              <a:defRPr sz="1654"/>
            </a:lvl1pPr>
            <a:lvl2pPr marL="539998" indent="0">
              <a:buNone/>
              <a:defRPr sz="1418"/>
            </a:lvl2pPr>
            <a:lvl3pPr marL="1079996" indent="0">
              <a:buNone/>
              <a:defRPr sz="1181"/>
            </a:lvl3pPr>
            <a:lvl4pPr marL="1619993" indent="0">
              <a:buNone/>
              <a:defRPr sz="1063"/>
            </a:lvl4pPr>
            <a:lvl5pPr marL="2159991" indent="0">
              <a:buNone/>
              <a:defRPr sz="1063"/>
            </a:lvl5pPr>
            <a:lvl6pPr marL="2699990" indent="0">
              <a:buNone/>
              <a:defRPr sz="1063"/>
            </a:lvl6pPr>
            <a:lvl7pPr marL="3239987" indent="0">
              <a:buNone/>
              <a:defRPr sz="1063"/>
            </a:lvl7pPr>
            <a:lvl8pPr marL="3779985" indent="0">
              <a:buNone/>
              <a:defRPr sz="1063"/>
            </a:lvl8pPr>
            <a:lvl9pPr marL="4319982" indent="0">
              <a:buNone/>
              <a:defRPr sz="1063"/>
            </a:lvl9pPr>
          </a:lstStyle>
          <a:p>
            <a:pPr lvl="0"/>
            <a:r>
              <a:rPr lang="en-US"/>
              <a:t>Click to edit Master text styles</a:t>
            </a:r>
          </a:p>
        </p:txBody>
      </p:sp>
      <p:sp>
        <p:nvSpPr>
          <p:cNvPr id="5" name="Date Placeholder 4"/>
          <p:cNvSpPr>
            <a:spLocks noGrp="1"/>
          </p:cNvSpPr>
          <p:nvPr>
            <p:ph type="dt" sz="half" idx="10"/>
          </p:nvPr>
        </p:nvSpPr>
        <p:spPr/>
        <p:txBody>
          <a:bodyPr/>
          <a:lstStyle/>
          <a:p>
            <a:fld id="{7D28F4C1-0F26-4DBD-8174-34BE2B15D32D}" type="datetimeFigureOut">
              <a:rPr lang="en-GB" smtClean="0"/>
              <a:t>11/02/2021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t>‹#›</a:t>
            </a:fld>
            <a:endParaRPr lang="en-GB"/>
          </a:p>
        </p:txBody>
      </p:sp>
    </p:spTree>
    <p:extLst>
      <p:ext uri="{BB962C8B-B14F-4D97-AF65-F5344CB8AC3E}">
        <p14:creationId xmlns:p14="http://schemas.microsoft.com/office/powerpoint/2010/main" val="1420002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700"/>
            <a:ext cx="6172200" cy="1651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9181398"/>
            <a:ext cx="1600200" cy="527402"/>
          </a:xfrm>
          <a:prstGeom prst="rect">
            <a:avLst/>
          </a:prstGeom>
        </p:spPr>
        <p:txBody>
          <a:bodyPr vert="horz" lIns="91440" tIns="45720" rIns="91440" bIns="45720" rtlCol="0" anchor="ctr"/>
          <a:lstStyle>
            <a:lvl1pPr algn="l">
              <a:defRPr sz="1418">
                <a:solidFill>
                  <a:schemeClr val="tx1">
                    <a:tint val="75000"/>
                  </a:schemeClr>
                </a:solidFill>
              </a:defRPr>
            </a:lvl1pPr>
          </a:lstStyle>
          <a:p>
            <a:fld id="{7D28F4C1-0F26-4DBD-8174-34BE2B15D32D}" type="datetimeFigureOut">
              <a:rPr lang="en-GB" smtClean="0"/>
              <a:t>11/02/2021</a:t>
            </a:fld>
            <a:endParaRPr lang="en-GB"/>
          </a:p>
        </p:txBody>
      </p:sp>
      <p:sp>
        <p:nvSpPr>
          <p:cNvPr id="5" name="Footer Placeholder 4"/>
          <p:cNvSpPr>
            <a:spLocks noGrp="1"/>
          </p:cNvSpPr>
          <p:nvPr>
            <p:ph type="ftr" sz="quarter" idx="3"/>
          </p:nvPr>
        </p:nvSpPr>
        <p:spPr>
          <a:xfrm>
            <a:off x="2343150" y="9181398"/>
            <a:ext cx="2171700" cy="527402"/>
          </a:xfrm>
          <a:prstGeom prst="rect">
            <a:avLst/>
          </a:prstGeom>
        </p:spPr>
        <p:txBody>
          <a:bodyPr vert="horz" lIns="91440" tIns="45720" rIns="91440" bIns="45720" rtlCol="0" anchor="ctr"/>
          <a:lstStyle>
            <a:lvl1pPr algn="ctr">
              <a:defRPr sz="1418">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8"/>
            <a:ext cx="1600200" cy="527402"/>
          </a:xfrm>
          <a:prstGeom prst="rect">
            <a:avLst/>
          </a:prstGeom>
        </p:spPr>
        <p:txBody>
          <a:bodyPr vert="horz" lIns="91440" tIns="45720" rIns="91440" bIns="45720" rtlCol="0" anchor="ctr"/>
          <a:lstStyle>
            <a:lvl1pPr algn="r">
              <a:defRPr sz="1418">
                <a:solidFill>
                  <a:schemeClr val="tx1">
                    <a:tint val="75000"/>
                  </a:schemeClr>
                </a:solidFill>
              </a:defRPr>
            </a:lvl1pPr>
          </a:lstStyle>
          <a:p>
            <a:fld id="{49D1A91E-3DFF-44ED-A23D-E9153710967B}" type="slidenum">
              <a:rPr lang="en-GB" smtClean="0"/>
              <a:t>‹#›</a:t>
            </a:fld>
            <a:endParaRPr lang="en-GB"/>
          </a:p>
        </p:txBody>
      </p:sp>
    </p:spTree>
    <p:extLst>
      <p:ext uri="{BB962C8B-B14F-4D97-AF65-F5344CB8AC3E}">
        <p14:creationId xmlns:p14="http://schemas.microsoft.com/office/powerpoint/2010/main" val="3317395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79996" rtl="0" eaLnBrk="1" latinLnBrk="0" hangingPunct="1">
        <a:spcBef>
          <a:spcPct val="0"/>
        </a:spcBef>
        <a:buNone/>
        <a:defRPr sz="5197" kern="1200">
          <a:solidFill>
            <a:schemeClr val="tx1"/>
          </a:solidFill>
          <a:latin typeface="+mj-lt"/>
          <a:ea typeface="+mj-ea"/>
          <a:cs typeface="+mj-cs"/>
        </a:defRPr>
      </a:lvl1pPr>
    </p:titleStyle>
    <p:bodyStyle>
      <a:lvl1pPr marL="404998" indent="-404998" algn="l" defTabSz="1079996" rtl="0" eaLnBrk="1" latinLnBrk="0" hangingPunct="1">
        <a:spcBef>
          <a:spcPct val="20000"/>
        </a:spcBef>
        <a:buFont typeface="Arial" panose="020B0604020202020204" pitchFamily="34" charset="0"/>
        <a:buChar char="•"/>
        <a:defRPr sz="3779" kern="1200">
          <a:solidFill>
            <a:schemeClr val="tx1"/>
          </a:solidFill>
          <a:latin typeface="+mn-lt"/>
          <a:ea typeface="+mn-ea"/>
          <a:cs typeface="+mn-cs"/>
        </a:defRPr>
      </a:lvl1pPr>
      <a:lvl2pPr marL="877497" indent="-337499" algn="l" defTabSz="1079996" rtl="0" eaLnBrk="1" latinLnBrk="0" hangingPunct="1">
        <a:spcBef>
          <a:spcPct val="20000"/>
        </a:spcBef>
        <a:buFont typeface="Arial" panose="020B0604020202020204" pitchFamily="34" charset="0"/>
        <a:buChar char="–"/>
        <a:defRPr sz="3307" kern="1200">
          <a:solidFill>
            <a:schemeClr val="tx1"/>
          </a:solidFill>
          <a:latin typeface="+mn-lt"/>
          <a:ea typeface="+mn-ea"/>
          <a:cs typeface="+mn-cs"/>
        </a:defRPr>
      </a:lvl2pPr>
      <a:lvl3pPr marL="1349994" indent="-269999" algn="l" defTabSz="1079996" rtl="0" eaLnBrk="1" latinLnBrk="0" hangingPunct="1">
        <a:spcBef>
          <a:spcPct val="20000"/>
        </a:spcBef>
        <a:buFont typeface="Arial" panose="020B0604020202020204" pitchFamily="34" charset="0"/>
        <a:buChar char="•"/>
        <a:defRPr sz="2835" kern="1200">
          <a:solidFill>
            <a:schemeClr val="tx1"/>
          </a:solidFill>
          <a:latin typeface="+mn-lt"/>
          <a:ea typeface="+mn-ea"/>
          <a:cs typeface="+mn-cs"/>
        </a:defRPr>
      </a:lvl3pPr>
      <a:lvl4pPr marL="1889993"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4pPr>
      <a:lvl5pPr marL="2429990"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5pPr>
      <a:lvl6pPr marL="2969988"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6pPr>
      <a:lvl7pPr marL="3509986"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7pPr>
      <a:lvl8pPr marL="4049984"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8pPr>
      <a:lvl9pPr marL="4589981"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9pPr>
    </p:bodyStyle>
    <p:otherStyle>
      <a:defPPr>
        <a:defRPr lang="en-US"/>
      </a:defPPr>
      <a:lvl1pPr marL="0" algn="l" defTabSz="1079996" rtl="0" eaLnBrk="1" latinLnBrk="0" hangingPunct="1">
        <a:defRPr sz="2126" kern="1200">
          <a:solidFill>
            <a:schemeClr val="tx1"/>
          </a:solidFill>
          <a:latin typeface="+mn-lt"/>
          <a:ea typeface="+mn-ea"/>
          <a:cs typeface="+mn-cs"/>
        </a:defRPr>
      </a:lvl1pPr>
      <a:lvl2pPr marL="539998" algn="l" defTabSz="1079996" rtl="0" eaLnBrk="1" latinLnBrk="0" hangingPunct="1">
        <a:defRPr sz="2126" kern="1200">
          <a:solidFill>
            <a:schemeClr val="tx1"/>
          </a:solidFill>
          <a:latin typeface="+mn-lt"/>
          <a:ea typeface="+mn-ea"/>
          <a:cs typeface="+mn-cs"/>
        </a:defRPr>
      </a:lvl2pPr>
      <a:lvl3pPr marL="1079996" algn="l" defTabSz="1079996" rtl="0" eaLnBrk="1" latinLnBrk="0" hangingPunct="1">
        <a:defRPr sz="2126" kern="1200">
          <a:solidFill>
            <a:schemeClr val="tx1"/>
          </a:solidFill>
          <a:latin typeface="+mn-lt"/>
          <a:ea typeface="+mn-ea"/>
          <a:cs typeface="+mn-cs"/>
        </a:defRPr>
      </a:lvl3pPr>
      <a:lvl4pPr marL="1619993" algn="l" defTabSz="1079996" rtl="0" eaLnBrk="1" latinLnBrk="0" hangingPunct="1">
        <a:defRPr sz="2126" kern="1200">
          <a:solidFill>
            <a:schemeClr val="tx1"/>
          </a:solidFill>
          <a:latin typeface="+mn-lt"/>
          <a:ea typeface="+mn-ea"/>
          <a:cs typeface="+mn-cs"/>
        </a:defRPr>
      </a:lvl4pPr>
      <a:lvl5pPr marL="2159991" algn="l" defTabSz="1079996" rtl="0" eaLnBrk="1" latinLnBrk="0" hangingPunct="1">
        <a:defRPr sz="2126" kern="1200">
          <a:solidFill>
            <a:schemeClr val="tx1"/>
          </a:solidFill>
          <a:latin typeface="+mn-lt"/>
          <a:ea typeface="+mn-ea"/>
          <a:cs typeface="+mn-cs"/>
        </a:defRPr>
      </a:lvl5pPr>
      <a:lvl6pPr marL="2699990" algn="l" defTabSz="1079996" rtl="0" eaLnBrk="1" latinLnBrk="0" hangingPunct="1">
        <a:defRPr sz="2126" kern="1200">
          <a:solidFill>
            <a:schemeClr val="tx1"/>
          </a:solidFill>
          <a:latin typeface="+mn-lt"/>
          <a:ea typeface="+mn-ea"/>
          <a:cs typeface="+mn-cs"/>
        </a:defRPr>
      </a:lvl6pPr>
      <a:lvl7pPr marL="3239987" algn="l" defTabSz="1079996" rtl="0" eaLnBrk="1" latinLnBrk="0" hangingPunct="1">
        <a:defRPr sz="2126" kern="1200">
          <a:solidFill>
            <a:schemeClr val="tx1"/>
          </a:solidFill>
          <a:latin typeface="+mn-lt"/>
          <a:ea typeface="+mn-ea"/>
          <a:cs typeface="+mn-cs"/>
        </a:defRPr>
      </a:lvl7pPr>
      <a:lvl8pPr marL="3779985" algn="l" defTabSz="1079996" rtl="0" eaLnBrk="1" latinLnBrk="0" hangingPunct="1">
        <a:defRPr sz="2126" kern="1200">
          <a:solidFill>
            <a:schemeClr val="tx1"/>
          </a:solidFill>
          <a:latin typeface="+mn-lt"/>
          <a:ea typeface="+mn-ea"/>
          <a:cs typeface="+mn-cs"/>
        </a:defRPr>
      </a:lvl8pPr>
      <a:lvl9pPr marL="4319982" algn="l" defTabSz="1079996" rtl="0" eaLnBrk="1" latinLnBrk="0" hangingPunct="1">
        <a:defRPr sz="21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57652" y="130903"/>
            <a:ext cx="6331790" cy="400110"/>
          </a:xfrm>
          <a:prstGeom prst="rect">
            <a:avLst/>
          </a:prstGeom>
          <a:noFill/>
        </p:spPr>
        <p:txBody>
          <a:bodyPr wrap="square" lIns="91440" tIns="45720" rIns="91440" bIns="45720" rtlCol="0" anchor="t">
            <a:spAutoFit/>
          </a:bodyPr>
          <a:lstStyle/>
          <a:p>
            <a:pPr algn="ctr"/>
            <a:r>
              <a:rPr lang="en-GB" sz="2000" b="1" dirty="0">
                <a:solidFill>
                  <a:srgbClr val="FF0000"/>
                </a:solidFill>
              </a:rPr>
              <a:t>Camp Session Plan- Beat the Storm Troopers Football Fun</a:t>
            </a:r>
            <a:endParaRPr lang="en-GB" sz="2000" b="1" dirty="0">
              <a:solidFill>
                <a:schemeClr val="tx2">
                  <a:lumMod val="60000"/>
                  <a:lumOff val="40000"/>
                </a:schemeClr>
              </a:solidFill>
            </a:endParaRPr>
          </a:p>
        </p:txBody>
      </p:sp>
      <p:graphicFrame>
        <p:nvGraphicFramePr>
          <p:cNvPr id="13" name="Table 12"/>
          <p:cNvGraphicFramePr>
            <a:graphicFrameLocks noGrp="1"/>
          </p:cNvGraphicFramePr>
          <p:nvPr>
            <p:extLst>
              <p:ext uri="{D42A27DB-BD31-4B8C-83A1-F6EECF244321}">
                <p14:modId xmlns:p14="http://schemas.microsoft.com/office/powerpoint/2010/main" val="4218052092"/>
              </p:ext>
            </p:extLst>
          </p:nvPr>
        </p:nvGraphicFramePr>
        <p:xfrm>
          <a:off x="193554" y="1612435"/>
          <a:ext cx="6350946" cy="5425440"/>
        </p:xfrm>
        <a:graphic>
          <a:graphicData uri="http://schemas.openxmlformats.org/drawingml/2006/table">
            <a:tbl>
              <a:tblPr firstRow="1" bandRow="1">
                <a:tableStyleId>{5A111915-BE36-4E01-A7E5-04B1672EAD32}</a:tableStyleId>
              </a:tblPr>
              <a:tblGrid>
                <a:gridCol w="3091430">
                  <a:extLst>
                    <a:ext uri="{9D8B030D-6E8A-4147-A177-3AD203B41FA5}">
                      <a16:colId xmlns:a16="http://schemas.microsoft.com/office/drawing/2014/main" val="20000"/>
                    </a:ext>
                  </a:extLst>
                </a:gridCol>
                <a:gridCol w="798248">
                  <a:extLst>
                    <a:ext uri="{9D8B030D-6E8A-4147-A177-3AD203B41FA5}">
                      <a16:colId xmlns:a16="http://schemas.microsoft.com/office/drawing/2014/main" val="2055900536"/>
                    </a:ext>
                  </a:extLst>
                </a:gridCol>
                <a:gridCol w="2461268">
                  <a:extLst>
                    <a:ext uri="{9D8B030D-6E8A-4147-A177-3AD203B41FA5}">
                      <a16:colId xmlns:a16="http://schemas.microsoft.com/office/drawing/2014/main" val="4242482457"/>
                    </a:ext>
                  </a:extLst>
                </a:gridCol>
              </a:tblGrid>
              <a:tr h="328612">
                <a:tc>
                  <a:txBody>
                    <a:bodyPr/>
                    <a:lstStyle/>
                    <a:p>
                      <a:pPr algn="ctr"/>
                      <a:r>
                        <a:rPr lang="en-GB" sz="1200" dirty="0"/>
                        <a:t>Theme/Focus: King of the Ring/Last One Standing</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solidFill>
                            <a:schemeClr val="tx1"/>
                          </a:solidFill>
                        </a:rPr>
                        <a:t>Time</a:t>
                      </a:r>
                    </a:p>
                    <a:p>
                      <a:pPr algn="ctr"/>
                      <a:r>
                        <a:rPr lang="en-GB" sz="1200" dirty="0"/>
                        <a:t> 15mins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t>Image/Video link/</a:t>
                      </a:r>
                    </a:p>
                    <a:p>
                      <a:pPr algn="ctr"/>
                      <a:r>
                        <a:rPr lang="en-GB" sz="1200" dirty="0"/>
                        <a:t>Parent Link</a:t>
                      </a:r>
                      <a:endParaRPr 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85574">
                <a:tc gridSpan="2">
                  <a:txBody>
                    <a:bodyPr/>
                    <a:lstStyle/>
                    <a:p>
                      <a:pPr marL="0" marR="0" lvl="0" indent="0" algn="l" defTabSz="1079996" rtl="0" eaLnBrk="1" fontAlgn="auto" latinLnBrk="0" hangingPunct="1">
                        <a:lnSpc>
                          <a:spcPct val="100000"/>
                        </a:lnSpc>
                        <a:spcBef>
                          <a:spcPts val="0"/>
                        </a:spcBef>
                        <a:spcAft>
                          <a:spcPts val="0"/>
                        </a:spcAft>
                        <a:buClrTx/>
                        <a:buSzTx/>
                        <a:buFontTx/>
                        <a:buNone/>
                        <a:tabLst/>
                        <a:defRPr/>
                      </a:pPr>
                      <a:r>
                        <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Set up: </a:t>
                      </a:r>
                    </a:p>
                    <a:p>
                      <a:pPr marL="171450" marR="0" lvl="0" indent="-171450" algn="l" defTabSz="107999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dirty="0">
                          <a:solidFill>
                            <a:schemeClr val="tx1"/>
                          </a:solidFill>
                          <a:latin typeface="Calibri" panose="020F0502020204030204" pitchFamily="34" charset="0"/>
                          <a:ea typeface="Calibri" panose="020F0502020204030204" pitchFamily="34" charset="0"/>
                          <a:cs typeface="Times New Roman" panose="02020603050405020304" pitchFamily="18" charset="0"/>
                        </a:rPr>
                        <a:t>Cone off a box/area</a:t>
                      </a:r>
                    </a:p>
                    <a:p>
                      <a:pPr marL="171450" marR="0" lvl="0" indent="-171450" algn="l" defTabSz="107999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dirty="0">
                          <a:solidFill>
                            <a:schemeClr val="tx1"/>
                          </a:solidFill>
                          <a:latin typeface="Calibri" panose="020F0502020204030204" pitchFamily="34" charset="0"/>
                          <a:ea typeface="Calibri" panose="020F0502020204030204" pitchFamily="34" charset="0"/>
                          <a:cs typeface="Times New Roman" panose="02020603050405020304" pitchFamily="18" charset="0"/>
                        </a:rPr>
                        <a:t>Give each child a Football</a:t>
                      </a:r>
                    </a:p>
                    <a:p>
                      <a:pPr marL="171450" marR="0" lvl="0" indent="-171450" algn="l" defTabSz="107999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dirty="0">
                          <a:solidFill>
                            <a:schemeClr val="tx1"/>
                          </a:solidFill>
                          <a:latin typeface="Calibri" panose="020F0502020204030204" pitchFamily="34" charset="0"/>
                          <a:ea typeface="Calibri" panose="020F0502020204030204" pitchFamily="34" charset="0"/>
                          <a:cs typeface="Times New Roman" panose="02020603050405020304" pitchFamily="18" charset="0"/>
                        </a:rPr>
                        <a:t>The Coach is the Designated Storm Trooper</a:t>
                      </a:r>
                    </a:p>
                    <a:p>
                      <a:pPr lvl="0"/>
                      <a:endPar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endParaRPr>
                    </a:p>
                    <a:p>
                      <a:pPr lvl="0"/>
                      <a:r>
                        <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How To Play</a:t>
                      </a:r>
                    </a:p>
                    <a:p>
                      <a:pPr marL="171450" lvl="0" indent="-171450">
                        <a:buFont typeface="Arial" panose="020B0604020202020204" pitchFamily="34" charset="0"/>
                        <a:buChar char="•"/>
                      </a:pPr>
                      <a:r>
                        <a:rPr lang="en-GB" sz="1100" b="0" dirty="0">
                          <a:solidFill>
                            <a:schemeClr val="tx1"/>
                          </a:solidFill>
                          <a:latin typeface="Calibri" panose="020F0502020204030204" pitchFamily="34" charset="0"/>
                          <a:ea typeface="Calibri" panose="020F0502020204030204" pitchFamily="34" charset="0"/>
                          <a:cs typeface="Times New Roman" panose="02020603050405020304" pitchFamily="18" charset="0"/>
                        </a:rPr>
                        <a:t>Children must dribble their ball inside the space</a:t>
                      </a:r>
                    </a:p>
                    <a:p>
                      <a:pPr marL="171450" lvl="0" indent="-171450">
                        <a:buFont typeface="Arial" panose="020B0604020202020204" pitchFamily="34" charset="0"/>
                        <a:buChar char="•"/>
                      </a:pPr>
                      <a:r>
                        <a:rPr lang="en-GB" sz="1100" b="0" dirty="0">
                          <a:solidFill>
                            <a:schemeClr val="tx1"/>
                          </a:solidFill>
                          <a:latin typeface="Calibri" panose="020F0502020204030204" pitchFamily="34" charset="0"/>
                          <a:ea typeface="Calibri" panose="020F0502020204030204" pitchFamily="34" charset="0"/>
                          <a:cs typeface="Times New Roman" panose="02020603050405020304" pitchFamily="18" charset="0"/>
                        </a:rPr>
                        <a:t>The Storm Trooper must try to kick the children’s balls outside the box</a:t>
                      </a:r>
                    </a:p>
                    <a:p>
                      <a:pPr marL="171450" lvl="0" indent="-171450">
                        <a:buFont typeface="Arial" panose="020B0604020202020204" pitchFamily="34" charset="0"/>
                        <a:buChar char="•"/>
                      </a:pPr>
                      <a:r>
                        <a:rPr lang="en-GB" sz="1100" b="0" dirty="0">
                          <a:solidFill>
                            <a:schemeClr val="tx1"/>
                          </a:solidFill>
                          <a:latin typeface="Calibri" panose="020F0502020204030204" pitchFamily="34" charset="0"/>
                          <a:ea typeface="Calibri" panose="020F0502020204030204" pitchFamily="34" charset="0"/>
                          <a:cs typeface="Times New Roman" panose="02020603050405020304" pitchFamily="18" charset="0"/>
                        </a:rPr>
                        <a:t>If their ball goes outside the box, they are out of the game</a:t>
                      </a:r>
                    </a:p>
                    <a:p>
                      <a:pPr marL="171450" lvl="0" indent="-171450">
                        <a:buFont typeface="Arial" panose="020B0604020202020204" pitchFamily="34" charset="0"/>
                        <a:buChar char="•"/>
                      </a:pPr>
                      <a:r>
                        <a:rPr lang="en-GB" sz="1100" b="0" dirty="0">
                          <a:solidFill>
                            <a:schemeClr val="tx1"/>
                          </a:solidFill>
                          <a:latin typeface="Calibri" panose="020F0502020204030204" pitchFamily="34" charset="0"/>
                          <a:ea typeface="Calibri" panose="020F0502020204030204" pitchFamily="34" charset="0"/>
                          <a:cs typeface="Times New Roman" panose="02020603050405020304" pitchFamily="18" charset="0"/>
                        </a:rPr>
                        <a:t>The last one left in the space ‘the ring’ is the King (or Queen) of the ring/The Winner!</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98703">
                <a:tc gridSpan="2">
                  <a:txBody>
                    <a:bodyPr/>
                    <a:lstStyle/>
                    <a:p>
                      <a:pPr algn="ctr"/>
                      <a:r>
                        <a:rPr lang="en-GB" sz="1200" b="1" i="0" u="sng" kern="1200" baseline="0" dirty="0">
                          <a:solidFill>
                            <a:schemeClr val="tx1"/>
                          </a:solidFill>
                          <a:effectLst/>
                          <a:latin typeface="+mn-lt"/>
                          <a:ea typeface="+mn-ea"/>
                          <a:cs typeface="+mn-cs"/>
                        </a:rPr>
                        <a:t>Coaching/Teacher Tips/Questioning</a:t>
                      </a:r>
                    </a:p>
                    <a:p>
                      <a:pPr algn="l"/>
                      <a:r>
                        <a:rPr lang="en-GB" sz="1200" b="1" i="0" u="sng" kern="1200" baseline="0" dirty="0">
                          <a:solidFill>
                            <a:schemeClr val="tx1"/>
                          </a:solidFill>
                          <a:effectLst/>
                          <a:latin typeface="+mn-lt"/>
                          <a:ea typeface="+mn-ea"/>
                          <a:cs typeface="+mn-cs"/>
                        </a:rPr>
                        <a:t>Rules: </a:t>
                      </a:r>
                    </a:p>
                    <a:p>
                      <a:pPr marL="171450" indent="-171450" algn="l">
                        <a:buFont typeface="Arial" panose="020B0604020202020204" pitchFamily="34" charset="0"/>
                        <a:buChar char="•"/>
                      </a:pPr>
                      <a:r>
                        <a:rPr lang="en-GB" sz="1100" b="0" i="0" u="none" kern="1200" baseline="0" dirty="0">
                          <a:solidFill>
                            <a:schemeClr val="tx1"/>
                          </a:solidFill>
                          <a:effectLst/>
                          <a:latin typeface="+mn-lt"/>
                          <a:ea typeface="+mn-ea"/>
                          <a:cs typeface="+mn-cs"/>
                        </a:rPr>
                        <a:t>Remind children not to shove to get the ball</a:t>
                      </a:r>
                    </a:p>
                    <a:p>
                      <a:pPr marL="171450" indent="-171450" algn="l">
                        <a:buFont typeface="Arial" panose="020B0604020202020204" pitchFamily="34" charset="0"/>
                        <a:buChar char="•"/>
                      </a:pPr>
                      <a:r>
                        <a:rPr lang="en-GB" sz="1100" b="0" i="0" u="none" kern="1200" baseline="0" dirty="0">
                          <a:solidFill>
                            <a:schemeClr val="tx1"/>
                          </a:solidFill>
                          <a:effectLst/>
                          <a:latin typeface="+mn-lt"/>
                          <a:ea typeface="+mn-ea"/>
                          <a:cs typeface="+mn-cs"/>
                        </a:rPr>
                        <a:t>No slide hard tackles</a:t>
                      </a:r>
                    </a:p>
                    <a:p>
                      <a:pPr marL="171450" indent="-171450" algn="l">
                        <a:buFont typeface="Arial" panose="020B0604020202020204" pitchFamily="34" charset="0"/>
                        <a:buChar char="•"/>
                      </a:pPr>
                      <a:r>
                        <a:rPr lang="en-GB" sz="1100" b="0" i="0" u="none" kern="1200" baseline="0" dirty="0">
                          <a:solidFill>
                            <a:schemeClr val="tx1"/>
                          </a:solidFill>
                          <a:effectLst/>
                          <a:latin typeface="+mn-lt"/>
                          <a:ea typeface="+mn-ea"/>
                          <a:cs typeface="+mn-cs"/>
                        </a:rPr>
                        <a:t>If the ball is kicked by the Storm Trooper but does not go out of the space, they are still in the game</a:t>
                      </a:r>
                    </a:p>
                    <a:p>
                      <a:pPr marL="171450" indent="-171450" algn="l">
                        <a:buFont typeface="Arial" panose="020B0604020202020204" pitchFamily="34" charset="0"/>
                        <a:buChar char="•"/>
                      </a:pPr>
                      <a:r>
                        <a:rPr lang="en-GB" sz="1100" b="0" i="0" u="none" kern="1200" baseline="0" dirty="0">
                          <a:solidFill>
                            <a:schemeClr val="tx1"/>
                          </a:solidFill>
                          <a:effectLst/>
                          <a:latin typeface="+mn-lt"/>
                          <a:ea typeface="+mn-ea"/>
                          <a:cs typeface="+mn-cs"/>
                        </a:rPr>
                        <a:t>Remind children to keep the ball under control and close to their feet</a:t>
                      </a:r>
                    </a:p>
                    <a:p>
                      <a:pPr marL="171450" indent="-171450" algn="l">
                        <a:buFont typeface="Arial" panose="020B0604020202020204" pitchFamily="34" charset="0"/>
                        <a:buChar char="•"/>
                      </a:pPr>
                      <a:r>
                        <a:rPr lang="en-GB" sz="1100" b="0" i="0" u="none" kern="1200" baseline="0" dirty="0">
                          <a:solidFill>
                            <a:schemeClr val="tx1"/>
                          </a:solidFill>
                          <a:effectLst/>
                          <a:latin typeface="+mn-lt"/>
                          <a:ea typeface="+mn-ea"/>
                          <a:cs typeface="+mn-cs"/>
                        </a:rPr>
                        <a:t>Award points for good control and skills</a:t>
                      </a:r>
                    </a:p>
                    <a:p>
                      <a:pPr algn="l"/>
                      <a:endParaRPr lang="en-GB" sz="1200" b="1" i="0" u="sng"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a:txBody>
                    <a:bodyPr/>
                    <a:lstStyle/>
                    <a:p>
                      <a:pPr algn="ctr"/>
                      <a:r>
                        <a:rPr lang="en-GB" sz="1200" b="1" i="0" u="sng" kern="1200" baseline="0" dirty="0">
                          <a:solidFill>
                            <a:schemeClr val="tx1"/>
                          </a:solidFill>
                          <a:effectLst/>
                          <a:latin typeface="+mn-lt"/>
                          <a:ea typeface="+mn-ea"/>
                          <a:cs typeface="+mn-cs"/>
                        </a:rPr>
                        <a:t>Phrase Perfect Script</a:t>
                      </a:r>
                    </a:p>
                    <a:p>
                      <a:pPr marL="0" indent="0" algn="l">
                        <a:buFont typeface="Arial" panose="020B0604020202020204" pitchFamily="34" charset="0"/>
                        <a:buNone/>
                      </a:pPr>
                      <a:endParaRPr lang="en-GB" sz="11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9728269"/>
                  </a:ext>
                </a:extLst>
              </a:tr>
              <a:tr h="1020428">
                <a:tc gridSpan="2">
                  <a:txBody>
                    <a:bodyPr/>
                    <a:lstStyle/>
                    <a:p>
                      <a:pPr algn="l"/>
                      <a:r>
                        <a:rPr lang="en-GB" sz="1200" b="1" i="0" u="sng" kern="1200" baseline="0" dirty="0">
                          <a:solidFill>
                            <a:schemeClr val="tx1"/>
                          </a:solidFill>
                          <a:effectLst/>
                          <a:latin typeface="+mn-lt"/>
                          <a:ea typeface="+mn-ea"/>
                          <a:cs typeface="+mn-cs"/>
                        </a:rPr>
                        <a:t>Progressions:</a:t>
                      </a:r>
                    </a:p>
                    <a:p>
                      <a:pPr marL="171450" indent="-171450" algn="l">
                        <a:buFont typeface="Arial" panose="020B0604020202020204" pitchFamily="34" charset="0"/>
                        <a:buChar char="•"/>
                      </a:pPr>
                      <a:r>
                        <a:rPr lang="en-GB" sz="1100" b="0" i="0" u="none" kern="1200" baseline="0" dirty="0">
                          <a:solidFill>
                            <a:schemeClr val="tx1"/>
                          </a:solidFill>
                          <a:effectLst/>
                          <a:latin typeface="+mn-lt"/>
                          <a:ea typeface="+mn-ea"/>
                          <a:cs typeface="+mn-cs"/>
                        </a:rPr>
                        <a:t>Choose a child to be the Storm Trooper</a:t>
                      </a:r>
                    </a:p>
                    <a:p>
                      <a:pPr marL="171450" indent="-171450" algn="l">
                        <a:buFont typeface="Arial" panose="020B0604020202020204" pitchFamily="34" charset="0"/>
                        <a:buChar char="•"/>
                      </a:pPr>
                      <a:r>
                        <a:rPr lang="en-GB" sz="1100" b="0" i="0" u="none" kern="1200" baseline="0" dirty="0">
                          <a:solidFill>
                            <a:schemeClr val="tx1"/>
                          </a:solidFill>
                          <a:effectLst/>
                          <a:latin typeface="+mn-lt"/>
                          <a:ea typeface="+mn-ea"/>
                          <a:cs typeface="+mn-cs"/>
                        </a:rPr>
                        <a:t>If a child’s ball goes outside of the space, they become a Storm Trooper</a:t>
                      </a:r>
                    </a:p>
                    <a:p>
                      <a:pPr marL="171450" indent="-171450" algn="l">
                        <a:buFont typeface="Arial" panose="020B0604020202020204" pitchFamily="34" charset="0"/>
                        <a:buChar char="•"/>
                      </a:pPr>
                      <a:endParaRPr lang="en-GB" sz="1200" b="0" i="0" u="none" kern="1200" baseline="0" dirty="0">
                        <a:solidFill>
                          <a:schemeClr val="tx1"/>
                        </a:solidFill>
                        <a:effectLst/>
                        <a:latin typeface="+mn-lt"/>
                        <a:ea typeface="+mn-ea"/>
                        <a:cs typeface="+mn-cs"/>
                      </a:endParaRPr>
                    </a:p>
                    <a:p>
                      <a:pPr marL="171450" indent="-171450" algn="l">
                        <a:buFont typeface="Arial" panose="020B0604020202020204" pitchFamily="34" charset="0"/>
                        <a:buChar char="•"/>
                      </a:pPr>
                      <a:endParaRPr lang="en-GB" sz="12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a:txBody>
                    <a:bodyPr/>
                    <a:lstStyle/>
                    <a:p>
                      <a:r>
                        <a:rPr lang="en-GB" sz="1200" b="1" i="0" u="sng" kern="1200" baseline="0" dirty="0">
                          <a:solidFill>
                            <a:schemeClr val="tx1"/>
                          </a:solidFill>
                          <a:effectLst/>
                          <a:latin typeface="+mn-lt"/>
                          <a:ea typeface="+mn-ea"/>
                          <a:cs typeface="+mn-cs"/>
                        </a:rPr>
                        <a:t>Differentiation</a:t>
                      </a:r>
                    </a:p>
                    <a:p>
                      <a:pPr marL="171450" indent="-171450">
                        <a:buFont typeface="Arial" panose="020B0604020202020204" pitchFamily="34" charset="0"/>
                        <a:buChar char="•"/>
                      </a:pPr>
                      <a:r>
                        <a:rPr lang="en-GB" sz="1100" b="0" i="0" u="none" kern="1200" baseline="0" dirty="0">
                          <a:solidFill>
                            <a:schemeClr val="tx1"/>
                          </a:solidFill>
                          <a:effectLst/>
                          <a:latin typeface="+mn-lt"/>
                          <a:ea typeface="+mn-ea"/>
                          <a:cs typeface="+mn-cs"/>
                        </a:rPr>
                        <a:t>No tackle rule- if a child puts their foot on the ball they cannot be tackled</a:t>
                      </a:r>
                    </a:p>
                    <a:p>
                      <a:pPr marL="171450" indent="-171450">
                        <a:buFont typeface="Arial" panose="020B0604020202020204" pitchFamily="34" charset="0"/>
                        <a:buChar char="•"/>
                      </a:pPr>
                      <a:endParaRPr lang="en-GB" sz="11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173234"/>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4227060904"/>
              </p:ext>
            </p:extLst>
          </p:nvPr>
        </p:nvGraphicFramePr>
        <p:xfrm>
          <a:off x="193554" y="574824"/>
          <a:ext cx="6331790" cy="953250"/>
        </p:xfrm>
        <a:graphic>
          <a:graphicData uri="http://schemas.openxmlformats.org/drawingml/2006/table">
            <a:tbl>
              <a:tblPr firstRow="1" bandRow="1">
                <a:tableStyleId>{FABFCF23-3B69-468F-B69F-88F6DE6A72F2}</a:tableStyleId>
              </a:tblPr>
              <a:tblGrid>
                <a:gridCol w="3163438">
                  <a:extLst>
                    <a:ext uri="{9D8B030D-6E8A-4147-A177-3AD203B41FA5}">
                      <a16:colId xmlns:a16="http://schemas.microsoft.com/office/drawing/2014/main" val="937111271"/>
                    </a:ext>
                  </a:extLst>
                </a:gridCol>
                <a:gridCol w="3168352">
                  <a:extLst>
                    <a:ext uri="{9D8B030D-6E8A-4147-A177-3AD203B41FA5}">
                      <a16:colId xmlns:a16="http://schemas.microsoft.com/office/drawing/2014/main" val="2654760134"/>
                    </a:ext>
                  </a:extLst>
                </a:gridCol>
              </a:tblGrid>
              <a:tr h="174282">
                <a:tc>
                  <a:txBody>
                    <a:bodyPr/>
                    <a:lstStyle/>
                    <a:p>
                      <a:r>
                        <a:rPr lang="en-GB" sz="900" dirty="0"/>
                        <a:t>Overall Objectives</a:t>
                      </a:r>
                    </a:p>
                  </a:txBody>
                  <a:tcPr marL="68580" marR="68580" marT="34290" marB="34290"/>
                </a:tc>
                <a:tc>
                  <a:txBody>
                    <a:bodyPr/>
                    <a:lstStyle/>
                    <a:p>
                      <a:r>
                        <a:rPr lang="en-GB" sz="900" dirty="0"/>
                        <a:t>Outcomes/Success Criteria</a:t>
                      </a:r>
                    </a:p>
                  </a:txBody>
                  <a:tcPr marL="68580" marR="68580" marT="34290" marB="34290"/>
                </a:tc>
                <a:extLst>
                  <a:ext uri="{0D108BD9-81ED-4DB2-BD59-A6C34878D82A}">
                    <a16:rowId xmlns:a16="http://schemas.microsoft.com/office/drawing/2014/main" val="901477872"/>
                  </a:ext>
                </a:extLst>
              </a:tr>
              <a:tr h="522846">
                <a:tc>
                  <a:txBody>
                    <a:bodyPr/>
                    <a:lstStyle/>
                    <a:p>
                      <a:pPr marL="228600" marR="0" lvl="0" indent="-228600" algn="l" defTabSz="1079996" rtl="0" eaLnBrk="1" fontAlgn="auto" latinLnBrk="0" hangingPunct="1">
                        <a:lnSpc>
                          <a:spcPct val="100000"/>
                        </a:lnSpc>
                        <a:spcBef>
                          <a:spcPts val="0"/>
                        </a:spcBef>
                        <a:spcAft>
                          <a:spcPts val="0"/>
                        </a:spcAft>
                        <a:buClrTx/>
                        <a:buSzTx/>
                        <a:buFont typeface="+mj-lt"/>
                        <a:buAutoNum type="arabicPeriod"/>
                        <a:tabLst/>
                        <a:defRPr/>
                      </a:pPr>
                      <a:r>
                        <a:rPr lang="en-GB" sz="900" b="0" baseline="0" dirty="0"/>
                        <a:t>Keep Control of the ball</a:t>
                      </a:r>
                    </a:p>
                    <a:p>
                      <a:pPr marL="228600" marR="0" lvl="0" indent="-228600" algn="l" defTabSz="1079996" rtl="0" eaLnBrk="1" fontAlgn="auto" latinLnBrk="0" hangingPunct="1">
                        <a:lnSpc>
                          <a:spcPct val="100000"/>
                        </a:lnSpc>
                        <a:spcBef>
                          <a:spcPts val="0"/>
                        </a:spcBef>
                        <a:spcAft>
                          <a:spcPts val="0"/>
                        </a:spcAft>
                        <a:buClrTx/>
                        <a:buSzTx/>
                        <a:buFont typeface="+mj-lt"/>
                        <a:buAutoNum type="arabicPeriod"/>
                        <a:tabLst/>
                        <a:defRPr/>
                      </a:pPr>
                      <a:r>
                        <a:rPr lang="en-GB" sz="900" b="0" baseline="0" dirty="0"/>
                        <a:t>Move into a space</a:t>
                      </a:r>
                    </a:p>
                    <a:p>
                      <a:pPr marL="228600" marR="0" lvl="0" indent="-228600" algn="l" defTabSz="1079996" rtl="0" eaLnBrk="1" fontAlgn="auto" latinLnBrk="0" hangingPunct="1">
                        <a:lnSpc>
                          <a:spcPct val="100000"/>
                        </a:lnSpc>
                        <a:spcBef>
                          <a:spcPts val="0"/>
                        </a:spcBef>
                        <a:spcAft>
                          <a:spcPts val="0"/>
                        </a:spcAft>
                        <a:buClrTx/>
                        <a:buSzTx/>
                        <a:buFont typeface="+mj-lt"/>
                        <a:buAutoNum type="arabicPeriod"/>
                        <a:tabLst/>
                        <a:defRPr/>
                      </a:pPr>
                      <a:r>
                        <a:rPr lang="en-GB" sz="900" b="0" baseline="0" dirty="0"/>
                        <a:t>Defend your ball!</a:t>
                      </a:r>
                    </a:p>
                  </a:txBody>
                  <a:tcPr marL="68580" marR="68580" marT="34290" marB="34290"/>
                </a:tc>
                <a:tc>
                  <a:txBody>
                    <a:bodyPr/>
                    <a:lstStyle/>
                    <a:p>
                      <a:pPr marL="228600" indent="-228600">
                        <a:buFont typeface="+mj-lt"/>
                        <a:buAutoNum type="arabicPeriod"/>
                      </a:pPr>
                      <a:r>
                        <a:rPr lang="en-GB" sz="900" b="0" baseline="0" dirty="0"/>
                        <a:t>Keep the ball from going outside the space</a:t>
                      </a:r>
                    </a:p>
                    <a:p>
                      <a:pPr marL="228600" indent="-228600">
                        <a:buFont typeface="+mj-lt"/>
                        <a:buAutoNum type="arabicPeriod"/>
                      </a:pPr>
                      <a:r>
                        <a:rPr lang="en-GB" sz="900" b="0" baseline="0" dirty="0"/>
                        <a:t>Not getting tackled by the Storm Trooper</a:t>
                      </a:r>
                    </a:p>
                    <a:p>
                      <a:pPr marL="228600" indent="-228600">
                        <a:buFont typeface="+mj-lt"/>
                        <a:buAutoNum type="arabicPeriod"/>
                      </a:pPr>
                      <a:r>
                        <a:rPr lang="en-GB" sz="900" b="0" baseline="0" dirty="0"/>
                        <a:t>Being the last one left in the game- the winner!</a:t>
                      </a:r>
                    </a:p>
                  </a:txBody>
                  <a:tcPr marL="68580" marR="68580" marT="34290" marB="34290"/>
                </a:tc>
                <a:extLst>
                  <a:ext uri="{0D108BD9-81ED-4DB2-BD59-A6C34878D82A}">
                    <a16:rowId xmlns:a16="http://schemas.microsoft.com/office/drawing/2014/main" val="1668819557"/>
                  </a:ext>
                </a:extLst>
              </a:tr>
              <a:tr h="224664">
                <a:tc gridSpan="2">
                  <a:txBody>
                    <a:bodyPr/>
                    <a:lstStyle/>
                    <a:p>
                      <a:pPr marL="0" indent="0">
                        <a:buFont typeface="+mj-lt"/>
                        <a:buNone/>
                      </a:pPr>
                      <a:r>
                        <a:rPr lang="en-GB" sz="900" b="1" baseline="0" dirty="0"/>
                        <a:t>Equipment: Footballs, cones, goals where possible</a:t>
                      </a:r>
                      <a:endParaRPr lang="en-GB" sz="900" b="0" baseline="0" dirty="0"/>
                    </a:p>
                  </a:txBody>
                  <a:tcPr marL="68580" marR="68580" marT="34290" marB="34290"/>
                </a:tc>
                <a:tc hMerge="1">
                  <a:txBody>
                    <a:bodyPr/>
                    <a:lstStyle/>
                    <a:p>
                      <a:pPr marL="0" indent="0">
                        <a:buFont typeface="+mj-lt"/>
                        <a:buNone/>
                      </a:pPr>
                      <a:endParaRPr lang="en-GB" sz="900" b="0" baseline="0" dirty="0"/>
                    </a:p>
                  </a:txBody>
                  <a:tcPr marL="68580" marR="68580" marT="34290" marB="34290"/>
                </a:tc>
                <a:extLst>
                  <a:ext uri="{0D108BD9-81ED-4DB2-BD59-A6C34878D82A}">
                    <a16:rowId xmlns:a16="http://schemas.microsoft.com/office/drawing/2014/main" val="1246591704"/>
                  </a:ext>
                </a:extLst>
              </a:tr>
            </a:tbl>
          </a:graphicData>
        </a:graphic>
      </p:graphicFrame>
    </p:spTree>
    <p:extLst>
      <p:ext uri="{BB962C8B-B14F-4D97-AF65-F5344CB8AC3E}">
        <p14:creationId xmlns:p14="http://schemas.microsoft.com/office/powerpoint/2010/main" val="2583726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57652" y="130903"/>
            <a:ext cx="6331790" cy="400110"/>
          </a:xfrm>
          <a:prstGeom prst="rect">
            <a:avLst/>
          </a:prstGeom>
          <a:noFill/>
        </p:spPr>
        <p:txBody>
          <a:bodyPr wrap="square" lIns="91440" tIns="45720" rIns="91440" bIns="45720" rtlCol="0" anchor="t">
            <a:spAutoFit/>
          </a:bodyPr>
          <a:lstStyle/>
          <a:p>
            <a:pPr algn="ctr"/>
            <a:r>
              <a:rPr lang="en-GB" sz="2000" b="1" dirty="0">
                <a:solidFill>
                  <a:srgbClr val="FF0000"/>
                </a:solidFill>
              </a:rPr>
              <a:t>Camp Session Plan- Beat the Storm Troopers Football Fun</a:t>
            </a:r>
            <a:endParaRPr lang="en-GB" sz="2000" b="1" dirty="0">
              <a:solidFill>
                <a:schemeClr val="tx2">
                  <a:lumMod val="60000"/>
                  <a:lumOff val="40000"/>
                </a:schemeClr>
              </a:solidFill>
            </a:endParaRPr>
          </a:p>
        </p:txBody>
      </p:sp>
      <p:graphicFrame>
        <p:nvGraphicFramePr>
          <p:cNvPr id="13" name="Table 12"/>
          <p:cNvGraphicFramePr>
            <a:graphicFrameLocks noGrp="1"/>
          </p:cNvGraphicFramePr>
          <p:nvPr>
            <p:extLst>
              <p:ext uri="{D42A27DB-BD31-4B8C-83A1-F6EECF244321}">
                <p14:modId xmlns:p14="http://schemas.microsoft.com/office/powerpoint/2010/main" val="823292256"/>
              </p:ext>
            </p:extLst>
          </p:nvPr>
        </p:nvGraphicFramePr>
        <p:xfrm>
          <a:off x="193554" y="1612435"/>
          <a:ext cx="6350946" cy="5227320"/>
        </p:xfrm>
        <a:graphic>
          <a:graphicData uri="http://schemas.openxmlformats.org/drawingml/2006/table">
            <a:tbl>
              <a:tblPr firstRow="1" bandRow="1">
                <a:tableStyleId>{5A111915-BE36-4E01-A7E5-04B1672EAD32}</a:tableStyleId>
              </a:tblPr>
              <a:tblGrid>
                <a:gridCol w="3091430">
                  <a:extLst>
                    <a:ext uri="{9D8B030D-6E8A-4147-A177-3AD203B41FA5}">
                      <a16:colId xmlns:a16="http://schemas.microsoft.com/office/drawing/2014/main" val="20000"/>
                    </a:ext>
                  </a:extLst>
                </a:gridCol>
                <a:gridCol w="798248">
                  <a:extLst>
                    <a:ext uri="{9D8B030D-6E8A-4147-A177-3AD203B41FA5}">
                      <a16:colId xmlns:a16="http://schemas.microsoft.com/office/drawing/2014/main" val="2055900536"/>
                    </a:ext>
                  </a:extLst>
                </a:gridCol>
                <a:gridCol w="2461268">
                  <a:extLst>
                    <a:ext uri="{9D8B030D-6E8A-4147-A177-3AD203B41FA5}">
                      <a16:colId xmlns:a16="http://schemas.microsoft.com/office/drawing/2014/main" val="4242482457"/>
                    </a:ext>
                  </a:extLst>
                </a:gridCol>
              </a:tblGrid>
              <a:tr h="328612">
                <a:tc>
                  <a:txBody>
                    <a:bodyPr/>
                    <a:lstStyle/>
                    <a:p>
                      <a:pPr algn="ctr"/>
                      <a:r>
                        <a:rPr lang="en-GB" sz="1200" dirty="0"/>
                        <a:t>Theme/Focus: Gladiator Football (Storm Trooper Football)</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solidFill>
                            <a:schemeClr val="tx1"/>
                          </a:solidFill>
                        </a:rPr>
                        <a:t>Time</a:t>
                      </a:r>
                    </a:p>
                    <a:p>
                      <a:pPr algn="ctr"/>
                      <a:r>
                        <a:rPr lang="en-GB" sz="1200" dirty="0"/>
                        <a:t> 15mins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t>Image/Video link/</a:t>
                      </a:r>
                    </a:p>
                    <a:p>
                      <a:pPr algn="ctr"/>
                      <a:r>
                        <a:rPr lang="en-GB" sz="1200" dirty="0"/>
                        <a:t>Parent Link</a:t>
                      </a:r>
                      <a:endParaRPr 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85574">
                <a:tc gridSpan="2">
                  <a:txBody>
                    <a:bodyPr/>
                    <a:lstStyle/>
                    <a:p>
                      <a:pPr marL="0" marR="0" lvl="0" indent="0" algn="l" defTabSz="1079996" rtl="0" eaLnBrk="1" fontAlgn="auto" latinLnBrk="0" hangingPunct="1">
                        <a:lnSpc>
                          <a:spcPct val="100000"/>
                        </a:lnSpc>
                        <a:spcBef>
                          <a:spcPts val="0"/>
                        </a:spcBef>
                        <a:spcAft>
                          <a:spcPts val="0"/>
                        </a:spcAft>
                        <a:buClrTx/>
                        <a:buSzTx/>
                        <a:buFontTx/>
                        <a:buNone/>
                        <a:tabLst/>
                        <a:defRPr/>
                      </a:pPr>
                      <a:r>
                        <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Set up: </a:t>
                      </a:r>
                    </a:p>
                    <a:p>
                      <a:pPr marL="171450" marR="0" lvl="0" indent="-171450" algn="l" defTabSz="107999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dirty="0">
                          <a:solidFill>
                            <a:schemeClr val="tx1"/>
                          </a:solidFill>
                          <a:latin typeface="Calibri" panose="020F0502020204030204" pitchFamily="34" charset="0"/>
                          <a:ea typeface="Calibri" panose="020F0502020204030204" pitchFamily="34" charset="0"/>
                          <a:cs typeface="Times New Roman" panose="02020603050405020304" pitchFamily="18" charset="0"/>
                        </a:rPr>
                        <a:t>Cone off a rectangular area</a:t>
                      </a:r>
                    </a:p>
                    <a:p>
                      <a:pPr marL="171450" marR="0" lvl="0" indent="-171450" algn="l" defTabSz="107999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dirty="0">
                          <a:solidFill>
                            <a:schemeClr val="tx1"/>
                          </a:solidFill>
                          <a:latin typeface="Calibri" panose="020F0502020204030204" pitchFamily="34" charset="0"/>
                          <a:ea typeface="Calibri" panose="020F0502020204030204" pitchFamily="34" charset="0"/>
                          <a:cs typeface="Times New Roman" panose="02020603050405020304" pitchFamily="18" charset="0"/>
                        </a:rPr>
                        <a:t>Have footballs behind the long sides of the space</a:t>
                      </a:r>
                    </a:p>
                    <a:p>
                      <a:pPr lvl="0"/>
                      <a:endPar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endParaRPr>
                    </a:p>
                    <a:p>
                      <a:pPr lvl="0"/>
                      <a:r>
                        <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How To Play</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1-2 Storm Troopers (children or coaches) on outside of cones with a ball</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Children start at one end of the space and have to travel to the other side without getting hit by the balls</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If Children are hit </a:t>
                      </a:r>
                      <a:r>
                        <a:rPr lang="en-GB" sz="1100" b="1" kern="1200" dirty="0">
                          <a:solidFill>
                            <a:schemeClr val="tx1"/>
                          </a:solidFill>
                          <a:effectLst/>
                          <a:latin typeface="+mn-lt"/>
                          <a:ea typeface="+mn-ea"/>
                          <a:cs typeface="+mn-cs"/>
                        </a:rPr>
                        <a:t>below the knee</a:t>
                      </a:r>
                      <a:r>
                        <a:rPr lang="en-GB" sz="1100" kern="1200" dirty="0">
                          <a:solidFill>
                            <a:schemeClr val="tx1"/>
                          </a:solidFill>
                          <a:effectLst/>
                          <a:latin typeface="+mn-lt"/>
                          <a:ea typeface="+mn-ea"/>
                          <a:cs typeface="+mn-cs"/>
                        </a:rPr>
                        <a:t> with a ball, they become a Storm Trooper and get a ball from the side and stand behind a cone for the next round.</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The Storm Troopers can only kick the balls  from behind the cones (either side) and can only go past the cones to retrieve a ball if it stops inside the cones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98703">
                <a:tc gridSpan="2">
                  <a:txBody>
                    <a:bodyPr/>
                    <a:lstStyle/>
                    <a:p>
                      <a:pPr marL="0" indent="0" algn="ctr">
                        <a:buFont typeface="Arial" panose="020B0604020202020204" pitchFamily="34" charset="0"/>
                        <a:buNone/>
                      </a:pPr>
                      <a:r>
                        <a:rPr lang="en-GB" sz="1200" b="1" i="0" u="sng" kern="1200" baseline="0" dirty="0">
                          <a:solidFill>
                            <a:schemeClr val="tx1"/>
                          </a:solidFill>
                          <a:effectLst/>
                          <a:latin typeface="+mn-lt"/>
                          <a:ea typeface="+mn-ea"/>
                          <a:cs typeface="+mn-cs"/>
                        </a:rPr>
                        <a:t>Coaching/Teacher Tips/Questioning</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There may not be enough balls for everyone to have one once they become a Storm Trooper, Encourage sharing and turn taking.</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Lots of noise and theatre.</a:t>
                      </a:r>
                    </a:p>
                    <a:p>
                      <a:pPr marL="171450" indent="-171450" algn="l">
                        <a:buFont typeface="Arial" panose="020B0604020202020204" pitchFamily="34" charset="0"/>
                        <a:buChar char="•"/>
                      </a:pPr>
                      <a:endParaRPr lang="en-GB" sz="12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a:txBody>
                    <a:bodyPr/>
                    <a:lstStyle/>
                    <a:p>
                      <a:pPr algn="ctr"/>
                      <a:r>
                        <a:rPr lang="en-GB" sz="1200" b="1" i="0" u="sng" kern="1200" baseline="0" dirty="0">
                          <a:solidFill>
                            <a:schemeClr val="tx1"/>
                          </a:solidFill>
                          <a:effectLst/>
                          <a:latin typeface="+mn-lt"/>
                          <a:ea typeface="+mn-ea"/>
                          <a:cs typeface="+mn-cs"/>
                        </a:rPr>
                        <a:t>Phrase Perfect Script</a:t>
                      </a:r>
                    </a:p>
                    <a:p>
                      <a:pPr marL="0" indent="0" algn="l">
                        <a:buFont typeface="Arial" panose="020B0604020202020204" pitchFamily="34" charset="0"/>
                        <a:buNone/>
                      </a:pPr>
                      <a:endParaRPr lang="en-GB" sz="11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9728269"/>
                  </a:ext>
                </a:extLst>
              </a:tr>
              <a:tr h="1020428">
                <a:tc gridSpan="2">
                  <a:txBody>
                    <a:bodyPr/>
                    <a:lstStyle/>
                    <a:p>
                      <a:pPr algn="l"/>
                      <a:r>
                        <a:rPr lang="en-GB" sz="1200" b="1" i="0" u="sng" kern="1200" baseline="0" dirty="0">
                          <a:solidFill>
                            <a:schemeClr val="tx1"/>
                          </a:solidFill>
                          <a:effectLst/>
                          <a:latin typeface="+mn-lt"/>
                          <a:ea typeface="+mn-ea"/>
                          <a:cs typeface="+mn-cs"/>
                        </a:rPr>
                        <a:t>Progressions:</a:t>
                      </a:r>
                    </a:p>
                    <a:p>
                      <a:pPr marL="171450" lvl="0" indent="-171450">
                        <a:buFont typeface="Arial" panose="020B0604020202020204" pitchFamily="34" charset="0"/>
                        <a:buChar char="•"/>
                      </a:pPr>
                      <a:r>
                        <a:rPr lang="en-GB" sz="1100" kern="1200" dirty="0">
                          <a:solidFill>
                            <a:schemeClr val="tx1"/>
                          </a:solidFill>
                          <a:effectLst/>
                          <a:latin typeface="+mn-lt"/>
                          <a:ea typeface="+mn-ea"/>
                          <a:cs typeface="+mn-cs"/>
                        </a:rPr>
                        <a:t>You can also play this game where the contestants also have footballs and have to dribble from one side to the other. If their legs or their ball gets hit by a Gladiators football, they are out.</a:t>
                      </a:r>
                      <a:endParaRPr lang="en-GB" sz="1200" b="0" i="0" u="none" kern="1200" baseline="0" dirty="0">
                        <a:solidFill>
                          <a:schemeClr val="tx1"/>
                        </a:solidFill>
                        <a:effectLst/>
                        <a:latin typeface="+mn-lt"/>
                        <a:ea typeface="+mn-ea"/>
                        <a:cs typeface="+mn-cs"/>
                      </a:endParaRPr>
                    </a:p>
                    <a:p>
                      <a:pPr marL="171450" indent="-171450" algn="l">
                        <a:buFont typeface="Arial" panose="020B0604020202020204" pitchFamily="34" charset="0"/>
                        <a:buChar char="•"/>
                      </a:pPr>
                      <a:endParaRPr lang="en-GB" sz="12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a:txBody>
                    <a:bodyPr/>
                    <a:lstStyle/>
                    <a:p>
                      <a:r>
                        <a:rPr lang="en-GB" sz="1200" b="1" i="0" u="sng" kern="1200" baseline="0" dirty="0">
                          <a:solidFill>
                            <a:schemeClr val="tx1"/>
                          </a:solidFill>
                          <a:effectLst/>
                          <a:latin typeface="+mn-lt"/>
                          <a:ea typeface="+mn-ea"/>
                          <a:cs typeface="+mn-cs"/>
                        </a:rPr>
                        <a:t>Differentiation</a:t>
                      </a:r>
                    </a:p>
                    <a:p>
                      <a:pPr marL="0" indent="0">
                        <a:buFont typeface="Arial" panose="020B0604020202020204" pitchFamily="34" charset="0"/>
                        <a:buNone/>
                      </a:pPr>
                      <a:endParaRPr lang="en-GB" sz="11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173234"/>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1065433169"/>
              </p:ext>
            </p:extLst>
          </p:nvPr>
        </p:nvGraphicFramePr>
        <p:xfrm>
          <a:off x="193554" y="574824"/>
          <a:ext cx="6331790" cy="953250"/>
        </p:xfrm>
        <a:graphic>
          <a:graphicData uri="http://schemas.openxmlformats.org/drawingml/2006/table">
            <a:tbl>
              <a:tblPr firstRow="1" bandRow="1">
                <a:tableStyleId>{FABFCF23-3B69-468F-B69F-88F6DE6A72F2}</a:tableStyleId>
              </a:tblPr>
              <a:tblGrid>
                <a:gridCol w="3163438">
                  <a:extLst>
                    <a:ext uri="{9D8B030D-6E8A-4147-A177-3AD203B41FA5}">
                      <a16:colId xmlns:a16="http://schemas.microsoft.com/office/drawing/2014/main" val="937111271"/>
                    </a:ext>
                  </a:extLst>
                </a:gridCol>
                <a:gridCol w="3168352">
                  <a:extLst>
                    <a:ext uri="{9D8B030D-6E8A-4147-A177-3AD203B41FA5}">
                      <a16:colId xmlns:a16="http://schemas.microsoft.com/office/drawing/2014/main" val="2654760134"/>
                    </a:ext>
                  </a:extLst>
                </a:gridCol>
              </a:tblGrid>
              <a:tr h="174282">
                <a:tc>
                  <a:txBody>
                    <a:bodyPr/>
                    <a:lstStyle/>
                    <a:p>
                      <a:r>
                        <a:rPr lang="en-GB" sz="900" dirty="0"/>
                        <a:t>Overall Objectives</a:t>
                      </a:r>
                    </a:p>
                  </a:txBody>
                  <a:tcPr marL="68580" marR="68580" marT="34290" marB="34290"/>
                </a:tc>
                <a:tc>
                  <a:txBody>
                    <a:bodyPr/>
                    <a:lstStyle/>
                    <a:p>
                      <a:r>
                        <a:rPr lang="en-GB" sz="900" dirty="0"/>
                        <a:t>Outcomes/Success Criteria</a:t>
                      </a:r>
                    </a:p>
                  </a:txBody>
                  <a:tcPr marL="68580" marR="68580" marT="34290" marB="34290"/>
                </a:tc>
                <a:extLst>
                  <a:ext uri="{0D108BD9-81ED-4DB2-BD59-A6C34878D82A}">
                    <a16:rowId xmlns:a16="http://schemas.microsoft.com/office/drawing/2014/main" val="901477872"/>
                  </a:ext>
                </a:extLst>
              </a:tr>
              <a:tr h="522846">
                <a:tc>
                  <a:txBody>
                    <a:bodyPr/>
                    <a:lstStyle/>
                    <a:p>
                      <a:pPr marL="228600" marR="0" lvl="0" indent="-228600" algn="l" defTabSz="1079996" rtl="0" eaLnBrk="1" fontAlgn="auto" latinLnBrk="0" hangingPunct="1">
                        <a:lnSpc>
                          <a:spcPct val="100000"/>
                        </a:lnSpc>
                        <a:spcBef>
                          <a:spcPts val="0"/>
                        </a:spcBef>
                        <a:spcAft>
                          <a:spcPts val="0"/>
                        </a:spcAft>
                        <a:buClrTx/>
                        <a:buSzTx/>
                        <a:buFont typeface="+mj-lt"/>
                        <a:buAutoNum type="arabicPeriod"/>
                        <a:tabLst/>
                        <a:defRPr/>
                      </a:pPr>
                      <a:r>
                        <a:rPr lang="en-GB" sz="900" b="0" baseline="0" dirty="0"/>
                        <a:t>Storm Troopers to kick the ball to hit below the knee</a:t>
                      </a:r>
                    </a:p>
                    <a:p>
                      <a:pPr marL="228600" marR="0" lvl="0" indent="-228600" algn="l" defTabSz="1079996" rtl="0" eaLnBrk="1" fontAlgn="auto" latinLnBrk="0" hangingPunct="1">
                        <a:lnSpc>
                          <a:spcPct val="100000"/>
                        </a:lnSpc>
                        <a:spcBef>
                          <a:spcPts val="0"/>
                        </a:spcBef>
                        <a:spcAft>
                          <a:spcPts val="0"/>
                        </a:spcAft>
                        <a:buClrTx/>
                        <a:buSzTx/>
                        <a:buFont typeface="+mj-lt"/>
                        <a:buAutoNum type="arabicPeriod"/>
                        <a:tabLst/>
                        <a:defRPr/>
                      </a:pPr>
                      <a:r>
                        <a:rPr lang="en-GB" sz="900" b="0" baseline="0" dirty="0"/>
                        <a:t>Children to run from one side to the other!</a:t>
                      </a:r>
                    </a:p>
                  </a:txBody>
                  <a:tcPr marL="68580" marR="68580" marT="34290" marB="34290"/>
                </a:tc>
                <a:tc>
                  <a:txBody>
                    <a:bodyPr/>
                    <a:lstStyle/>
                    <a:p>
                      <a:pPr marL="228600" indent="-228600">
                        <a:buFont typeface="+mj-lt"/>
                        <a:buAutoNum type="arabicPeriod"/>
                      </a:pPr>
                      <a:r>
                        <a:rPr lang="en-GB" sz="900" b="0" baseline="0" dirty="0"/>
                        <a:t>Storm Troopers to get children out </a:t>
                      </a:r>
                    </a:p>
                    <a:p>
                      <a:pPr marL="228600" indent="-228600">
                        <a:buFont typeface="+mj-lt"/>
                        <a:buAutoNum type="arabicPeriod"/>
                      </a:pPr>
                      <a:r>
                        <a:rPr lang="en-GB" sz="900" b="0" baseline="0" dirty="0"/>
                        <a:t>Children to go the whole game without getting hit by the ball</a:t>
                      </a:r>
                    </a:p>
                  </a:txBody>
                  <a:tcPr marL="68580" marR="68580" marT="34290" marB="34290"/>
                </a:tc>
                <a:extLst>
                  <a:ext uri="{0D108BD9-81ED-4DB2-BD59-A6C34878D82A}">
                    <a16:rowId xmlns:a16="http://schemas.microsoft.com/office/drawing/2014/main" val="1668819557"/>
                  </a:ext>
                </a:extLst>
              </a:tr>
              <a:tr h="224664">
                <a:tc gridSpan="2">
                  <a:txBody>
                    <a:bodyPr/>
                    <a:lstStyle/>
                    <a:p>
                      <a:pPr marL="0" indent="0">
                        <a:buFont typeface="+mj-lt"/>
                        <a:buNone/>
                      </a:pPr>
                      <a:r>
                        <a:rPr lang="en-GB" sz="900" b="1" baseline="0" dirty="0"/>
                        <a:t>Equipment: Footballs, cones, </a:t>
                      </a:r>
                      <a:endParaRPr lang="en-GB" sz="900" b="0" baseline="0" dirty="0"/>
                    </a:p>
                  </a:txBody>
                  <a:tcPr marL="68580" marR="68580" marT="34290" marB="34290"/>
                </a:tc>
                <a:tc hMerge="1">
                  <a:txBody>
                    <a:bodyPr/>
                    <a:lstStyle/>
                    <a:p>
                      <a:pPr marL="0" indent="0">
                        <a:buFont typeface="+mj-lt"/>
                        <a:buNone/>
                      </a:pPr>
                      <a:endParaRPr lang="en-GB" sz="900" b="0" baseline="0" dirty="0"/>
                    </a:p>
                  </a:txBody>
                  <a:tcPr marL="68580" marR="68580" marT="34290" marB="34290"/>
                </a:tc>
                <a:extLst>
                  <a:ext uri="{0D108BD9-81ED-4DB2-BD59-A6C34878D82A}">
                    <a16:rowId xmlns:a16="http://schemas.microsoft.com/office/drawing/2014/main" val="1246591704"/>
                  </a:ext>
                </a:extLst>
              </a:tr>
            </a:tbl>
          </a:graphicData>
        </a:graphic>
      </p:graphicFrame>
    </p:spTree>
    <p:extLst>
      <p:ext uri="{BB962C8B-B14F-4D97-AF65-F5344CB8AC3E}">
        <p14:creationId xmlns:p14="http://schemas.microsoft.com/office/powerpoint/2010/main" val="1381423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57652" y="130903"/>
            <a:ext cx="6331790" cy="400110"/>
          </a:xfrm>
          <a:prstGeom prst="rect">
            <a:avLst/>
          </a:prstGeom>
          <a:noFill/>
        </p:spPr>
        <p:txBody>
          <a:bodyPr wrap="square" lIns="91440" tIns="45720" rIns="91440" bIns="45720" rtlCol="0" anchor="t">
            <a:spAutoFit/>
          </a:bodyPr>
          <a:lstStyle/>
          <a:p>
            <a:pPr algn="ctr"/>
            <a:r>
              <a:rPr lang="en-GB" sz="2000" b="1" dirty="0">
                <a:solidFill>
                  <a:srgbClr val="FF0000"/>
                </a:solidFill>
              </a:rPr>
              <a:t>Camp Session Plan- Beat the Storm Troopers Football Fun</a:t>
            </a:r>
            <a:endParaRPr lang="en-GB" sz="2000" b="1" dirty="0">
              <a:solidFill>
                <a:schemeClr val="tx2">
                  <a:lumMod val="60000"/>
                  <a:lumOff val="40000"/>
                </a:schemeClr>
              </a:solidFill>
            </a:endParaRPr>
          </a:p>
        </p:txBody>
      </p:sp>
      <p:graphicFrame>
        <p:nvGraphicFramePr>
          <p:cNvPr id="13" name="Table 12"/>
          <p:cNvGraphicFramePr>
            <a:graphicFrameLocks noGrp="1"/>
          </p:cNvGraphicFramePr>
          <p:nvPr>
            <p:extLst>
              <p:ext uri="{D42A27DB-BD31-4B8C-83A1-F6EECF244321}">
                <p14:modId xmlns:p14="http://schemas.microsoft.com/office/powerpoint/2010/main" val="3497111405"/>
              </p:ext>
            </p:extLst>
          </p:nvPr>
        </p:nvGraphicFramePr>
        <p:xfrm>
          <a:off x="193554" y="1612435"/>
          <a:ext cx="6350946" cy="3395531"/>
        </p:xfrm>
        <a:graphic>
          <a:graphicData uri="http://schemas.openxmlformats.org/drawingml/2006/table">
            <a:tbl>
              <a:tblPr firstRow="1" bandRow="1">
                <a:tableStyleId>{5A111915-BE36-4E01-A7E5-04B1672EAD32}</a:tableStyleId>
              </a:tblPr>
              <a:tblGrid>
                <a:gridCol w="3091430">
                  <a:extLst>
                    <a:ext uri="{9D8B030D-6E8A-4147-A177-3AD203B41FA5}">
                      <a16:colId xmlns:a16="http://schemas.microsoft.com/office/drawing/2014/main" val="20000"/>
                    </a:ext>
                  </a:extLst>
                </a:gridCol>
                <a:gridCol w="798248">
                  <a:extLst>
                    <a:ext uri="{9D8B030D-6E8A-4147-A177-3AD203B41FA5}">
                      <a16:colId xmlns:a16="http://schemas.microsoft.com/office/drawing/2014/main" val="2055900536"/>
                    </a:ext>
                  </a:extLst>
                </a:gridCol>
                <a:gridCol w="2461268">
                  <a:extLst>
                    <a:ext uri="{9D8B030D-6E8A-4147-A177-3AD203B41FA5}">
                      <a16:colId xmlns:a16="http://schemas.microsoft.com/office/drawing/2014/main" val="4242482457"/>
                    </a:ext>
                  </a:extLst>
                </a:gridCol>
              </a:tblGrid>
              <a:tr h="328612">
                <a:tc>
                  <a:txBody>
                    <a:bodyPr/>
                    <a:lstStyle/>
                    <a:p>
                      <a:pPr algn="ctr"/>
                      <a:r>
                        <a:rPr lang="en-GB" sz="1200" dirty="0"/>
                        <a:t>Theme/Focus: Penalty Shoot Outs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solidFill>
                            <a:schemeClr val="tx1"/>
                          </a:solidFill>
                        </a:rPr>
                        <a:t>Time</a:t>
                      </a:r>
                    </a:p>
                    <a:p>
                      <a:pPr algn="ctr"/>
                      <a:r>
                        <a:rPr lang="en-GB" sz="1200" dirty="0"/>
                        <a:t> 15mins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sz="1200" dirty="0"/>
                        <a:t>Image/Video link/</a:t>
                      </a:r>
                    </a:p>
                    <a:p>
                      <a:pPr algn="ctr"/>
                      <a:r>
                        <a:rPr lang="en-GB" sz="1200" dirty="0"/>
                        <a:t>Parent Link</a:t>
                      </a:r>
                      <a:endParaRPr 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85574">
                <a:tc gridSpan="2">
                  <a:txBody>
                    <a:bodyPr/>
                    <a:lstStyle/>
                    <a:p>
                      <a:pPr marL="0" marR="0" lvl="0" indent="0" algn="l" defTabSz="1079996" rtl="0" eaLnBrk="1" fontAlgn="auto" latinLnBrk="0" hangingPunct="1">
                        <a:lnSpc>
                          <a:spcPct val="100000"/>
                        </a:lnSpc>
                        <a:spcBef>
                          <a:spcPts val="0"/>
                        </a:spcBef>
                        <a:spcAft>
                          <a:spcPts val="0"/>
                        </a:spcAft>
                        <a:buClrTx/>
                        <a:buSzTx/>
                        <a:buFontTx/>
                        <a:buNone/>
                        <a:tabLst/>
                        <a:defRPr/>
                      </a:pPr>
                      <a:r>
                        <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Set up: </a:t>
                      </a:r>
                    </a:p>
                    <a:p>
                      <a:pPr marL="171450" marR="0" lvl="0" indent="-171450" algn="l" defTabSz="107999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dirty="0">
                          <a:solidFill>
                            <a:schemeClr val="tx1"/>
                          </a:solidFill>
                          <a:latin typeface="Calibri" panose="020F0502020204030204" pitchFamily="34" charset="0"/>
                          <a:ea typeface="Calibri" panose="020F0502020204030204" pitchFamily="34" charset="0"/>
                          <a:cs typeface="Times New Roman" panose="02020603050405020304" pitchFamily="18" charset="0"/>
                        </a:rPr>
                        <a:t>Create goals with cones if goals are not available</a:t>
                      </a:r>
                    </a:p>
                    <a:p>
                      <a:pPr marL="171450" marR="0" lvl="0" indent="-171450" algn="l" defTabSz="107999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dirty="0">
                          <a:solidFill>
                            <a:schemeClr val="tx1"/>
                          </a:solidFill>
                          <a:latin typeface="Calibri" panose="020F0502020204030204" pitchFamily="34" charset="0"/>
                          <a:ea typeface="Calibri" panose="020F0502020204030204" pitchFamily="34" charset="0"/>
                          <a:cs typeface="Times New Roman" panose="02020603050405020304" pitchFamily="18" charset="0"/>
                        </a:rPr>
                        <a:t>Set a area for children to stand behind</a:t>
                      </a:r>
                    </a:p>
                    <a:p>
                      <a:pPr lvl="0"/>
                      <a:endPar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endParaRPr>
                    </a:p>
                    <a:p>
                      <a:pPr lvl="0"/>
                      <a:r>
                        <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How To Play</a:t>
                      </a:r>
                    </a:p>
                    <a:p>
                      <a:pPr marL="171450" lvl="0" indent="-171450">
                        <a:buFont typeface="Arial" panose="020B0604020202020204" pitchFamily="34" charset="0"/>
                        <a:buChar char="•"/>
                      </a:pPr>
                      <a:r>
                        <a:rPr lang="en-GB" sz="1100" b="0" dirty="0">
                          <a:solidFill>
                            <a:schemeClr val="tx1"/>
                          </a:solidFill>
                          <a:latin typeface="Calibri" panose="020F0502020204030204" pitchFamily="34" charset="0"/>
                          <a:ea typeface="Calibri" panose="020F0502020204030204" pitchFamily="34" charset="0"/>
                          <a:cs typeface="Times New Roman" panose="02020603050405020304" pitchFamily="18" charset="0"/>
                        </a:rPr>
                        <a:t>Storm Trooper (Coach) is in Goal and the children take it in turns to try and beat the Storm Trooper by scoring a goal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98703">
                <a:tc gridSpan="2">
                  <a:txBody>
                    <a:bodyPr/>
                    <a:lstStyle/>
                    <a:p>
                      <a:pPr marL="0" indent="0" algn="ctr">
                        <a:buFont typeface="Arial" panose="020B0604020202020204" pitchFamily="34" charset="0"/>
                        <a:buNone/>
                      </a:pPr>
                      <a:r>
                        <a:rPr lang="en-GB" sz="1200" b="1" i="0" u="sng" kern="1200" baseline="0" dirty="0">
                          <a:solidFill>
                            <a:schemeClr val="tx1"/>
                          </a:solidFill>
                          <a:effectLst/>
                          <a:latin typeface="+mn-lt"/>
                          <a:ea typeface="+mn-ea"/>
                          <a:cs typeface="+mn-cs"/>
                        </a:rPr>
                        <a:t>Coaching/Teacher Tips/Questioning</a:t>
                      </a:r>
                    </a:p>
                    <a:p>
                      <a:pPr marL="0" indent="0" algn="l">
                        <a:buFont typeface="Arial" panose="020B0604020202020204" pitchFamily="34" charset="0"/>
                        <a:buNone/>
                      </a:pPr>
                      <a:r>
                        <a:rPr lang="en-GB" sz="1200" b="0" i="0" u="none" kern="1200" baseline="0" dirty="0">
                          <a:solidFill>
                            <a:schemeClr val="tx1"/>
                          </a:solidFill>
                          <a:effectLst/>
                          <a:latin typeface="+mn-lt"/>
                          <a:ea typeface="+mn-ea"/>
                          <a:cs typeface="+mn-cs"/>
                        </a:rPr>
                        <a:t>Show children the correct technique for shooting- </a:t>
                      </a:r>
                      <a:r>
                        <a:rPr lang="en-GB" sz="1200" b="0" i="0" u="none" kern="1200" baseline="0">
                          <a:solidFill>
                            <a:schemeClr val="tx1"/>
                          </a:solidFill>
                          <a:effectLst/>
                          <a:latin typeface="+mn-lt"/>
                          <a:ea typeface="+mn-ea"/>
                          <a:cs typeface="+mn-cs"/>
                        </a:rPr>
                        <a:t>using their laces</a:t>
                      </a:r>
                      <a:endParaRPr lang="en-GB" sz="12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a:txBody>
                    <a:bodyPr/>
                    <a:lstStyle/>
                    <a:p>
                      <a:pPr algn="ctr"/>
                      <a:r>
                        <a:rPr lang="en-GB" sz="1200" b="1" i="0" u="sng" kern="1200" baseline="0" dirty="0">
                          <a:solidFill>
                            <a:schemeClr val="tx1"/>
                          </a:solidFill>
                          <a:effectLst/>
                          <a:latin typeface="+mn-lt"/>
                          <a:ea typeface="+mn-ea"/>
                          <a:cs typeface="+mn-cs"/>
                        </a:rPr>
                        <a:t>Phrase Perfect Script</a:t>
                      </a:r>
                    </a:p>
                    <a:p>
                      <a:pPr marL="0" indent="0" algn="l">
                        <a:buFont typeface="Arial" panose="020B0604020202020204" pitchFamily="34" charset="0"/>
                        <a:buNone/>
                      </a:pPr>
                      <a:endParaRPr lang="en-GB" sz="11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9728269"/>
                  </a:ext>
                </a:extLst>
              </a:tr>
              <a:tr h="1020428">
                <a:tc gridSpan="2">
                  <a:txBody>
                    <a:bodyPr/>
                    <a:lstStyle/>
                    <a:p>
                      <a:pPr algn="l"/>
                      <a:r>
                        <a:rPr lang="en-GB" sz="1200" b="1" i="0" u="sng" kern="1200" baseline="0" dirty="0">
                          <a:solidFill>
                            <a:schemeClr val="tx1"/>
                          </a:solidFill>
                          <a:effectLst/>
                          <a:latin typeface="+mn-lt"/>
                          <a:ea typeface="+mn-ea"/>
                          <a:cs typeface="+mn-cs"/>
                        </a:rPr>
                        <a:t>Progressions:</a:t>
                      </a:r>
                    </a:p>
                    <a:p>
                      <a:pPr marL="171450" indent="-171450" algn="l">
                        <a:buFont typeface="Arial" panose="020B0604020202020204" pitchFamily="34" charset="0"/>
                        <a:buChar char="•"/>
                      </a:pPr>
                      <a:r>
                        <a:rPr lang="en-GB" sz="1200" b="0" i="0" u="none" kern="1200" baseline="0" dirty="0">
                          <a:solidFill>
                            <a:schemeClr val="tx1"/>
                          </a:solidFill>
                          <a:effectLst/>
                          <a:latin typeface="+mn-lt"/>
                          <a:ea typeface="+mn-ea"/>
                          <a:cs typeface="+mn-cs"/>
                        </a:rPr>
                        <a:t>Set the cone further back for children to shoot from</a:t>
                      </a:r>
                    </a:p>
                    <a:p>
                      <a:pPr marL="171450" indent="-171450" algn="l">
                        <a:buFont typeface="Arial" panose="020B0604020202020204" pitchFamily="34" charset="0"/>
                        <a:buChar char="•"/>
                      </a:pPr>
                      <a:r>
                        <a:rPr lang="en-GB" sz="1200" b="0" i="0" u="none" kern="1200" baseline="0" dirty="0">
                          <a:solidFill>
                            <a:schemeClr val="tx1"/>
                          </a:solidFill>
                          <a:effectLst/>
                          <a:latin typeface="+mn-lt"/>
                          <a:ea typeface="+mn-ea"/>
                          <a:cs typeface="+mn-cs"/>
                        </a:rPr>
                        <a:t>Ask children to try and score with their weaker foot</a:t>
                      </a:r>
                    </a:p>
                    <a:p>
                      <a:pPr marL="171450" indent="-171450" algn="l">
                        <a:buFont typeface="Arial" panose="020B0604020202020204" pitchFamily="34" charset="0"/>
                        <a:buChar char="•"/>
                      </a:pPr>
                      <a:r>
                        <a:rPr lang="en-GB" sz="1200" b="0" i="0" u="none" kern="1200" baseline="0" dirty="0">
                          <a:solidFill>
                            <a:schemeClr val="tx1"/>
                          </a:solidFill>
                          <a:effectLst/>
                          <a:latin typeface="+mn-lt"/>
                          <a:ea typeface="+mn-ea"/>
                          <a:cs typeface="+mn-cs"/>
                        </a:rPr>
                        <a:t>Ask children to score in a specific part of the goal i.e. the top right corner</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a:txBody>
                    <a:bodyPr/>
                    <a:lstStyle/>
                    <a:p>
                      <a:r>
                        <a:rPr lang="en-GB" sz="1200" b="1" i="0" u="sng" kern="1200" baseline="0" dirty="0">
                          <a:solidFill>
                            <a:schemeClr val="tx1"/>
                          </a:solidFill>
                          <a:effectLst/>
                          <a:latin typeface="+mn-lt"/>
                          <a:ea typeface="+mn-ea"/>
                          <a:cs typeface="+mn-cs"/>
                        </a:rPr>
                        <a:t>Differentiation</a:t>
                      </a:r>
                    </a:p>
                    <a:p>
                      <a:pPr marL="0" indent="0">
                        <a:buFont typeface="Arial" panose="020B0604020202020204" pitchFamily="34" charset="0"/>
                        <a:buNone/>
                      </a:pPr>
                      <a:endParaRPr lang="en-GB" sz="11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173234"/>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235624075"/>
              </p:ext>
            </p:extLst>
          </p:nvPr>
        </p:nvGraphicFramePr>
        <p:xfrm>
          <a:off x="193554" y="574824"/>
          <a:ext cx="6331790" cy="953250"/>
        </p:xfrm>
        <a:graphic>
          <a:graphicData uri="http://schemas.openxmlformats.org/drawingml/2006/table">
            <a:tbl>
              <a:tblPr firstRow="1" bandRow="1">
                <a:tableStyleId>{FABFCF23-3B69-468F-B69F-88F6DE6A72F2}</a:tableStyleId>
              </a:tblPr>
              <a:tblGrid>
                <a:gridCol w="3163438">
                  <a:extLst>
                    <a:ext uri="{9D8B030D-6E8A-4147-A177-3AD203B41FA5}">
                      <a16:colId xmlns:a16="http://schemas.microsoft.com/office/drawing/2014/main" val="937111271"/>
                    </a:ext>
                  </a:extLst>
                </a:gridCol>
                <a:gridCol w="3168352">
                  <a:extLst>
                    <a:ext uri="{9D8B030D-6E8A-4147-A177-3AD203B41FA5}">
                      <a16:colId xmlns:a16="http://schemas.microsoft.com/office/drawing/2014/main" val="2654760134"/>
                    </a:ext>
                  </a:extLst>
                </a:gridCol>
              </a:tblGrid>
              <a:tr h="174282">
                <a:tc>
                  <a:txBody>
                    <a:bodyPr/>
                    <a:lstStyle/>
                    <a:p>
                      <a:r>
                        <a:rPr lang="en-GB" sz="900" dirty="0"/>
                        <a:t>Overall Objectives</a:t>
                      </a:r>
                    </a:p>
                  </a:txBody>
                  <a:tcPr marL="68580" marR="68580" marT="34290" marB="34290"/>
                </a:tc>
                <a:tc>
                  <a:txBody>
                    <a:bodyPr/>
                    <a:lstStyle/>
                    <a:p>
                      <a:r>
                        <a:rPr lang="en-GB" sz="900" dirty="0"/>
                        <a:t>Outcomes/Success Criteria</a:t>
                      </a:r>
                    </a:p>
                  </a:txBody>
                  <a:tcPr marL="68580" marR="68580" marT="34290" marB="34290"/>
                </a:tc>
                <a:extLst>
                  <a:ext uri="{0D108BD9-81ED-4DB2-BD59-A6C34878D82A}">
                    <a16:rowId xmlns:a16="http://schemas.microsoft.com/office/drawing/2014/main" val="901477872"/>
                  </a:ext>
                </a:extLst>
              </a:tr>
              <a:tr h="522846">
                <a:tc>
                  <a:txBody>
                    <a:bodyPr/>
                    <a:lstStyle/>
                    <a:p>
                      <a:pPr marL="228600" marR="0" lvl="0" indent="-228600" algn="l" defTabSz="1079996" rtl="0" eaLnBrk="1" fontAlgn="auto" latinLnBrk="0" hangingPunct="1">
                        <a:lnSpc>
                          <a:spcPct val="100000"/>
                        </a:lnSpc>
                        <a:spcBef>
                          <a:spcPts val="0"/>
                        </a:spcBef>
                        <a:spcAft>
                          <a:spcPts val="0"/>
                        </a:spcAft>
                        <a:buClrTx/>
                        <a:buSzTx/>
                        <a:buFont typeface="+mj-lt"/>
                        <a:buAutoNum type="arabicPeriod"/>
                        <a:tabLst/>
                        <a:defRPr/>
                      </a:pPr>
                      <a:r>
                        <a:rPr lang="en-GB" sz="900" b="0" baseline="0" dirty="0"/>
                        <a:t>Kick the ball at the target</a:t>
                      </a:r>
                    </a:p>
                  </a:txBody>
                  <a:tcPr marL="68580" marR="68580" marT="34290" marB="34290"/>
                </a:tc>
                <a:tc>
                  <a:txBody>
                    <a:bodyPr/>
                    <a:lstStyle/>
                    <a:p>
                      <a:pPr marL="228600" indent="-228600">
                        <a:buFont typeface="+mj-lt"/>
                        <a:buAutoNum type="arabicPeriod"/>
                      </a:pPr>
                      <a:r>
                        <a:rPr lang="en-GB" sz="900" b="0" baseline="0" dirty="0"/>
                        <a:t>Score Goals</a:t>
                      </a:r>
                    </a:p>
                  </a:txBody>
                  <a:tcPr marL="68580" marR="68580" marT="34290" marB="34290"/>
                </a:tc>
                <a:extLst>
                  <a:ext uri="{0D108BD9-81ED-4DB2-BD59-A6C34878D82A}">
                    <a16:rowId xmlns:a16="http://schemas.microsoft.com/office/drawing/2014/main" val="1668819557"/>
                  </a:ext>
                </a:extLst>
              </a:tr>
              <a:tr h="224664">
                <a:tc gridSpan="2">
                  <a:txBody>
                    <a:bodyPr/>
                    <a:lstStyle/>
                    <a:p>
                      <a:pPr marL="0" indent="0">
                        <a:buFont typeface="+mj-lt"/>
                        <a:buNone/>
                      </a:pPr>
                      <a:r>
                        <a:rPr lang="en-GB" sz="900" b="1" baseline="0" dirty="0"/>
                        <a:t>Equipment: Footballs, cones, goals</a:t>
                      </a:r>
                      <a:endParaRPr lang="en-GB" sz="900" b="0" baseline="0" dirty="0"/>
                    </a:p>
                  </a:txBody>
                  <a:tcPr marL="68580" marR="68580" marT="34290" marB="34290"/>
                </a:tc>
                <a:tc hMerge="1">
                  <a:txBody>
                    <a:bodyPr/>
                    <a:lstStyle/>
                    <a:p>
                      <a:pPr marL="0" indent="0">
                        <a:buFont typeface="+mj-lt"/>
                        <a:buNone/>
                      </a:pPr>
                      <a:endParaRPr lang="en-GB" sz="900" b="0" baseline="0" dirty="0"/>
                    </a:p>
                  </a:txBody>
                  <a:tcPr marL="68580" marR="68580" marT="34290" marB="34290"/>
                </a:tc>
                <a:extLst>
                  <a:ext uri="{0D108BD9-81ED-4DB2-BD59-A6C34878D82A}">
                    <a16:rowId xmlns:a16="http://schemas.microsoft.com/office/drawing/2014/main" val="1246591704"/>
                  </a:ext>
                </a:extLst>
              </a:tr>
            </a:tbl>
          </a:graphicData>
        </a:graphic>
      </p:graphicFrame>
    </p:spTree>
    <p:extLst>
      <p:ext uri="{BB962C8B-B14F-4D97-AF65-F5344CB8AC3E}">
        <p14:creationId xmlns:p14="http://schemas.microsoft.com/office/powerpoint/2010/main" val="42547804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54906</TotalTime>
  <Words>722</Words>
  <Application>Microsoft Office PowerPoint</Application>
  <PresentationFormat>A4 Paper (210x297 mm)</PresentationFormat>
  <Paragraphs>92</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dc:creator>
  <cp:lastModifiedBy>Marie and Mike Willoughby Lynch</cp:lastModifiedBy>
  <cp:revision>790</cp:revision>
  <cp:lastPrinted>2019-03-03T09:41:19Z</cp:lastPrinted>
  <dcterms:created xsi:type="dcterms:W3CDTF">2014-03-03T15:39:30Z</dcterms:created>
  <dcterms:modified xsi:type="dcterms:W3CDTF">2021-02-12T01:22:09Z</dcterms:modified>
</cp:coreProperties>
</file>