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8" r:id="rId2"/>
  </p:sldIdLst>
  <p:sldSz cx="6858000" cy="9906000" type="A4"/>
  <p:notesSz cx="6858000" cy="9144000"/>
  <p:defaultTextStyle>
    <a:defPPr>
      <a:defRPr lang="en-US"/>
    </a:defPPr>
    <a:lvl1pPr marL="0" algn="l" defTabSz="768553" rtl="0" eaLnBrk="1" latinLnBrk="0" hangingPunct="1">
      <a:defRPr sz="1513" kern="1200">
        <a:solidFill>
          <a:schemeClr val="tx1"/>
        </a:solidFill>
        <a:latin typeface="+mn-lt"/>
        <a:ea typeface="+mn-ea"/>
        <a:cs typeface="+mn-cs"/>
      </a:defRPr>
    </a:lvl1pPr>
    <a:lvl2pPr marL="384277" algn="l" defTabSz="768553" rtl="0" eaLnBrk="1" latinLnBrk="0" hangingPunct="1">
      <a:defRPr sz="1513" kern="1200">
        <a:solidFill>
          <a:schemeClr val="tx1"/>
        </a:solidFill>
        <a:latin typeface="+mn-lt"/>
        <a:ea typeface="+mn-ea"/>
        <a:cs typeface="+mn-cs"/>
      </a:defRPr>
    </a:lvl2pPr>
    <a:lvl3pPr marL="768553" algn="l" defTabSz="768553" rtl="0" eaLnBrk="1" latinLnBrk="0" hangingPunct="1">
      <a:defRPr sz="1513" kern="1200">
        <a:solidFill>
          <a:schemeClr val="tx1"/>
        </a:solidFill>
        <a:latin typeface="+mn-lt"/>
        <a:ea typeface="+mn-ea"/>
        <a:cs typeface="+mn-cs"/>
      </a:defRPr>
    </a:lvl3pPr>
    <a:lvl4pPr marL="1152830" algn="l" defTabSz="768553" rtl="0" eaLnBrk="1" latinLnBrk="0" hangingPunct="1">
      <a:defRPr sz="1513" kern="1200">
        <a:solidFill>
          <a:schemeClr val="tx1"/>
        </a:solidFill>
        <a:latin typeface="+mn-lt"/>
        <a:ea typeface="+mn-ea"/>
        <a:cs typeface="+mn-cs"/>
      </a:defRPr>
    </a:lvl4pPr>
    <a:lvl5pPr marL="1537106" algn="l" defTabSz="768553" rtl="0" eaLnBrk="1" latinLnBrk="0" hangingPunct="1">
      <a:defRPr sz="1513" kern="1200">
        <a:solidFill>
          <a:schemeClr val="tx1"/>
        </a:solidFill>
        <a:latin typeface="+mn-lt"/>
        <a:ea typeface="+mn-ea"/>
        <a:cs typeface="+mn-cs"/>
      </a:defRPr>
    </a:lvl5pPr>
    <a:lvl6pPr marL="1921383" algn="l" defTabSz="768553" rtl="0" eaLnBrk="1" latinLnBrk="0" hangingPunct="1">
      <a:defRPr sz="1513" kern="1200">
        <a:solidFill>
          <a:schemeClr val="tx1"/>
        </a:solidFill>
        <a:latin typeface="+mn-lt"/>
        <a:ea typeface="+mn-ea"/>
        <a:cs typeface="+mn-cs"/>
      </a:defRPr>
    </a:lvl6pPr>
    <a:lvl7pPr marL="2305660" algn="l" defTabSz="768553" rtl="0" eaLnBrk="1" latinLnBrk="0" hangingPunct="1">
      <a:defRPr sz="1513" kern="1200">
        <a:solidFill>
          <a:schemeClr val="tx1"/>
        </a:solidFill>
        <a:latin typeface="+mn-lt"/>
        <a:ea typeface="+mn-ea"/>
        <a:cs typeface="+mn-cs"/>
      </a:defRPr>
    </a:lvl7pPr>
    <a:lvl8pPr marL="2689936" algn="l" defTabSz="768553" rtl="0" eaLnBrk="1" latinLnBrk="0" hangingPunct="1">
      <a:defRPr sz="1513" kern="1200">
        <a:solidFill>
          <a:schemeClr val="tx1"/>
        </a:solidFill>
        <a:latin typeface="+mn-lt"/>
        <a:ea typeface="+mn-ea"/>
        <a:cs typeface="+mn-cs"/>
      </a:defRPr>
    </a:lvl8pPr>
    <a:lvl9pPr marL="3074213" algn="l" defTabSz="768553" rtl="0" eaLnBrk="1" latinLnBrk="0" hangingPunct="1">
      <a:defRPr sz="151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536617-FEC1-4913-ABB9-2091EB1EED1E}" v="795" dt="2020-10-20T13:38:14.183"/>
    <p1510:client id="{469B4DAF-74B9-4340-B27E-624FD4366DB5}" v="44" dt="2020-10-20T12:20:23.0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86382" autoAdjust="0"/>
  </p:normalViewPr>
  <p:slideViewPr>
    <p:cSldViewPr>
      <p:cViewPr>
        <p:scale>
          <a:sx n="80" d="100"/>
          <a:sy n="80" d="100"/>
        </p:scale>
        <p:origin x="2549" y="19"/>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nquiries - S4K" userId="JsnxHV8xOHpGZ6cjnCDor2ws4PqckA3bKxhC77vcfDc=" providerId="None" clId="Web-{469B4DAF-74B9-4340-B27E-624FD4366DB5}"/>
    <pc:docChg chg="modSld">
      <pc:chgData name="Enquiries - S4K" userId="JsnxHV8xOHpGZ6cjnCDor2ws4PqckA3bKxhC77vcfDc=" providerId="None" clId="Web-{469B4DAF-74B9-4340-B27E-624FD4366DB5}" dt="2020-10-20T12:20:23.054" v="41"/>
      <pc:docMkLst>
        <pc:docMk/>
      </pc:docMkLst>
      <pc:sldChg chg="addSp delSp modSp">
        <pc:chgData name="Enquiries - S4K" userId="JsnxHV8xOHpGZ6cjnCDor2ws4PqckA3bKxhC77vcfDc=" providerId="None" clId="Web-{469B4DAF-74B9-4340-B27E-624FD4366DB5}" dt="2020-10-20T12:20:23.054" v="41"/>
        <pc:sldMkLst>
          <pc:docMk/>
          <pc:sldMk cId="2583726741" sldId="278"/>
        </pc:sldMkLst>
        <pc:spChg chg="mod">
          <ac:chgData name="Enquiries - S4K" userId="JsnxHV8xOHpGZ6cjnCDor2ws4PqckA3bKxhC77vcfDc=" providerId="None" clId="Web-{469B4DAF-74B9-4340-B27E-624FD4366DB5}" dt="2020-10-20T12:12:57.786" v="10" actId="20577"/>
          <ac:spMkLst>
            <pc:docMk/>
            <pc:sldMk cId="2583726741" sldId="278"/>
            <ac:spMk id="9" creationId="{00000000-0000-0000-0000-000000000000}"/>
          </ac:spMkLst>
        </pc:spChg>
        <pc:graphicFrameChg chg="mod modGraphic">
          <ac:chgData name="Enquiries - S4K" userId="JsnxHV8xOHpGZ6cjnCDor2ws4PqckA3bKxhC77vcfDc=" providerId="None" clId="Web-{469B4DAF-74B9-4340-B27E-624FD4366DB5}" dt="2020-10-20T12:20:23.054" v="41"/>
          <ac:graphicFrameMkLst>
            <pc:docMk/>
            <pc:sldMk cId="2583726741" sldId="278"/>
            <ac:graphicFrameMk id="13" creationId="{00000000-0000-0000-0000-000000000000}"/>
          </ac:graphicFrameMkLst>
        </pc:graphicFrameChg>
        <pc:picChg chg="add del mod">
          <ac:chgData name="Enquiries - S4K" userId="JsnxHV8xOHpGZ6cjnCDor2ws4PqckA3bKxhC77vcfDc=" providerId="None" clId="Web-{469B4DAF-74B9-4340-B27E-624FD4366DB5}" dt="2020-10-20T12:13:08.395" v="13"/>
          <ac:picMkLst>
            <pc:docMk/>
            <pc:sldMk cId="2583726741" sldId="278"/>
            <ac:picMk id="2" creationId="{A1E85FBE-401E-438C-A2ED-7105996A9B91}"/>
          </ac:picMkLst>
        </pc:picChg>
        <pc:picChg chg="add mod modCrop">
          <ac:chgData name="Enquiries - S4K" userId="JsnxHV8xOHpGZ6cjnCDor2ws4PqckA3bKxhC77vcfDc=" providerId="None" clId="Web-{469B4DAF-74B9-4340-B27E-624FD4366DB5}" dt="2020-10-20T12:13:46.114" v="19" actId="1076"/>
          <ac:picMkLst>
            <pc:docMk/>
            <pc:sldMk cId="2583726741" sldId="278"/>
            <ac:picMk id="3" creationId="{B5827292-C6F5-4937-ACA9-7B02577BDB13}"/>
          </ac:picMkLst>
        </pc:picChg>
      </pc:sldChg>
    </pc:docChg>
  </pc:docChgLst>
  <pc:docChgLst>
    <pc:chgData name="Enquiries - S4K" userId="JsnxHV8xOHpGZ6cjnCDor2ws4PqckA3bKxhC77vcfDc=" providerId="None" clId="Web-{37536617-FEC1-4913-ABB9-2091EB1EED1E}"/>
    <pc:docChg chg="modSld">
      <pc:chgData name="Enquiries - S4K" userId="JsnxHV8xOHpGZ6cjnCDor2ws4PqckA3bKxhC77vcfDc=" providerId="None" clId="Web-{37536617-FEC1-4913-ABB9-2091EB1EED1E}" dt="2020-10-20T13:38:14.183" v="792"/>
      <pc:docMkLst>
        <pc:docMk/>
      </pc:docMkLst>
      <pc:sldChg chg="modSp">
        <pc:chgData name="Enquiries - S4K" userId="JsnxHV8xOHpGZ6cjnCDor2ws4PqckA3bKxhC77vcfDc=" providerId="None" clId="Web-{37536617-FEC1-4913-ABB9-2091EB1EED1E}" dt="2020-10-20T13:38:14.183" v="792"/>
        <pc:sldMkLst>
          <pc:docMk/>
          <pc:sldMk cId="2583726741" sldId="278"/>
        </pc:sldMkLst>
        <pc:graphicFrameChg chg="mod modGraphic">
          <ac:chgData name="Enquiries - S4K" userId="JsnxHV8xOHpGZ6cjnCDor2ws4PqckA3bKxhC77vcfDc=" providerId="None" clId="Web-{37536617-FEC1-4913-ABB9-2091EB1EED1E}" dt="2020-10-20T13:38:14.183" v="792"/>
          <ac:graphicFrameMkLst>
            <pc:docMk/>
            <pc:sldMk cId="2583726741" sldId="278"/>
            <ac:graphicFrameMk id="13" creationId="{00000000-0000-0000-0000-000000000000}"/>
          </ac:graphicFrameMkLst>
        </pc:graphicFrameChg>
        <pc:picChg chg="mod">
          <ac:chgData name="Enquiries - S4K" userId="JsnxHV8xOHpGZ6cjnCDor2ws4PqckA3bKxhC77vcfDc=" providerId="None" clId="Web-{37536617-FEC1-4913-ABB9-2091EB1EED1E}" dt="2020-10-20T12:41:46.242" v="4" actId="14100"/>
          <ac:picMkLst>
            <pc:docMk/>
            <pc:sldMk cId="2583726741" sldId="278"/>
            <ac:picMk id="3" creationId="{B5827292-C6F5-4937-ACA9-7B02577BDB1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90494E-FADF-734E-BDDC-254896DC743E}" type="datetimeFigureOut">
              <a:rPr lang="en-US" smtClean="0"/>
              <a:t>5/5/2022</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68BA1-9863-C94D-98AC-86E6EDC0C779}" type="slidenum">
              <a:rPr lang="en-US" smtClean="0"/>
              <a:t>‹#›</a:t>
            </a:fld>
            <a:endParaRPr lang="en-US"/>
          </a:p>
        </p:txBody>
      </p:sp>
    </p:spTree>
    <p:extLst>
      <p:ext uri="{BB962C8B-B14F-4D97-AF65-F5344CB8AC3E}">
        <p14:creationId xmlns:p14="http://schemas.microsoft.com/office/powerpoint/2010/main" val="303073579"/>
      </p:ext>
    </p:extLst>
  </p:cSld>
  <p:clrMap bg1="lt1" tx1="dk1" bg2="lt2" tx2="dk2" accent1="accent1" accent2="accent2" accent3="accent3" accent4="accent4" accent5="accent5" accent6="accent6" hlink="hlink" folHlink="folHlink"/>
  <p:notesStyle>
    <a:lvl1pPr marL="0" algn="l" defTabSz="768553" rtl="0" eaLnBrk="1" latinLnBrk="0" hangingPunct="1">
      <a:defRPr sz="1009" kern="1200">
        <a:solidFill>
          <a:schemeClr val="tx1"/>
        </a:solidFill>
        <a:latin typeface="+mn-lt"/>
        <a:ea typeface="+mn-ea"/>
        <a:cs typeface="+mn-cs"/>
      </a:defRPr>
    </a:lvl1pPr>
    <a:lvl2pPr marL="384277" algn="l" defTabSz="768553" rtl="0" eaLnBrk="1" latinLnBrk="0" hangingPunct="1">
      <a:defRPr sz="1009" kern="1200">
        <a:solidFill>
          <a:schemeClr val="tx1"/>
        </a:solidFill>
        <a:latin typeface="+mn-lt"/>
        <a:ea typeface="+mn-ea"/>
        <a:cs typeface="+mn-cs"/>
      </a:defRPr>
    </a:lvl2pPr>
    <a:lvl3pPr marL="768553" algn="l" defTabSz="768553" rtl="0" eaLnBrk="1" latinLnBrk="0" hangingPunct="1">
      <a:defRPr sz="1009" kern="1200">
        <a:solidFill>
          <a:schemeClr val="tx1"/>
        </a:solidFill>
        <a:latin typeface="+mn-lt"/>
        <a:ea typeface="+mn-ea"/>
        <a:cs typeface="+mn-cs"/>
      </a:defRPr>
    </a:lvl3pPr>
    <a:lvl4pPr marL="1152830" algn="l" defTabSz="768553" rtl="0" eaLnBrk="1" latinLnBrk="0" hangingPunct="1">
      <a:defRPr sz="1009" kern="1200">
        <a:solidFill>
          <a:schemeClr val="tx1"/>
        </a:solidFill>
        <a:latin typeface="+mn-lt"/>
        <a:ea typeface="+mn-ea"/>
        <a:cs typeface="+mn-cs"/>
      </a:defRPr>
    </a:lvl4pPr>
    <a:lvl5pPr marL="1537106" algn="l" defTabSz="768553" rtl="0" eaLnBrk="1" latinLnBrk="0" hangingPunct="1">
      <a:defRPr sz="1009" kern="1200">
        <a:solidFill>
          <a:schemeClr val="tx1"/>
        </a:solidFill>
        <a:latin typeface="+mn-lt"/>
        <a:ea typeface="+mn-ea"/>
        <a:cs typeface="+mn-cs"/>
      </a:defRPr>
    </a:lvl5pPr>
    <a:lvl6pPr marL="1921383" algn="l" defTabSz="768553" rtl="0" eaLnBrk="1" latinLnBrk="0" hangingPunct="1">
      <a:defRPr sz="1009" kern="1200">
        <a:solidFill>
          <a:schemeClr val="tx1"/>
        </a:solidFill>
        <a:latin typeface="+mn-lt"/>
        <a:ea typeface="+mn-ea"/>
        <a:cs typeface="+mn-cs"/>
      </a:defRPr>
    </a:lvl6pPr>
    <a:lvl7pPr marL="2305660" algn="l" defTabSz="768553" rtl="0" eaLnBrk="1" latinLnBrk="0" hangingPunct="1">
      <a:defRPr sz="1009" kern="1200">
        <a:solidFill>
          <a:schemeClr val="tx1"/>
        </a:solidFill>
        <a:latin typeface="+mn-lt"/>
        <a:ea typeface="+mn-ea"/>
        <a:cs typeface="+mn-cs"/>
      </a:defRPr>
    </a:lvl7pPr>
    <a:lvl8pPr marL="2689936" algn="l" defTabSz="768553" rtl="0" eaLnBrk="1" latinLnBrk="0" hangingPunct="1">
      <a:defRPr sz="1009" kern="1200">
        <a:solidFill>
          <a:schemeClr val="tx1"/>
        </a:solidFill>
        <a:latin typeface="+mn-lt"/>
        <a:ea typeface="+mn-ea"/>
        <a:cs typeface="+mn-cs"/>
      </a:defRPr>
    </a:lvl8pPr>
    <a:lvl9pPr marL="3074213" algn="l" defTabSz="768553" rtl="0" eaLnBrk="1" latinLnBrk="0" hangingPunct="1">
      <a:defRPr sz="100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4"/>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1"/>
            <a:ext cx="4800600" cy="2531533"/>
          </a:xfrm>
        </p:spPr>
        <p:txBody>
          <a:bodyPr/>
          <a:lstStyle>
            <a:lvl1pPr marL="0" indent="0" algn="ctr">
              <a:buNone/>
              <a:defRPr>
                <a:solidFill>
                  <a:schemeClr val="tx1">
                    <a:tint val="75000"/>
                  </a:schemeClr>
                </a:solidFill>
              </a:defRPr>
            </a:lvl1pPr>
            <a:lvl2pPr marL="539998" indent="0" algn="ctr">
              <a:buNone/>
              <a:defRPr>
                <a:solidFill>
                  <a:schemeClr val="tx1">
                    <a:tint val="75000"/>
                  </a:schemeClr>
                </a:solidFill>
              </a:defRPr>
            </a:lvl2pPr>
            <a:lvl3pPr marL="1079996" indent="0" algn="ctr">
              <a:buNone/>
              <a:defRPr>
                <a:solidFill>
                  <a:schemeClr val="tx1">
                    <a:tint val="75000"/>
                  </a:schemeClr>
                </a:solidFill>
              </a:defRPr>
            </a:lvl3pPr>
            <a:lvl4pPr marL="1619993" indent="0" algn="ctr">
              <a:buNone/>
              <a:defRPr>
                <a:solidFill>
                  <a:schemeClr val="tx1">
                    <a:tint val="75000"/>
                  </a:schemeClr>
                </a:solidFill>
              </a:defRPr>
            </a:lvl4pPr>
            <a:lvl5pPr marL="2159991" indent="0" algn="ctr">
              <a:buNone/>
              <a:defRPr>
                <a:solidFill>
                  <a:schemeClr val="tx1">
                    <a:tint val="75000"/>
                  </a:schemeClr>
                </a:solidFill>
              </a:defRPr>
            </a:lvl5pPr>
            <a:lvl6pPr marL="2699990" indent="0" algn="ctr">
              <a:buNone/>
              <a:defRPr>
                <a:solidFill>
                  <a:schemeClr val="tx1">
                    <a:tint val="75000"/>
                  </a:schemeClr>
                </a:solidFill>
              </a:defRPr>
            </a:lvl6pPr>
            <a:lvl7pPr marL="3239987" indent="0" algn="ctr">
              <a:buNone/>
              <a:defRPr>
                <a:solidFill>
                  <a:schemeClr val="tx1">
                    <a:tint val="75000"/>
                  </a:schemeClr>
                </a:solidFill>
              </a:defRPr>
            </a:lvl7pPr>
            <a:lvl8pPr marL="3779985" indent="0" algn="ctr">
              <a:buNone/>
              <a:defRPr>
                <a:solidFill>
                  <a:schemeClr val="tx1">
                    <a:tint val="75000"/>
                  </a:schemeClr>
                </a:solidFill>
              </a:defRPr>
            </a:lvl8pPr>
            <a:lvl9pPr marL="4319982"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05/05/2022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323994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05/05/2022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4068400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2"/>
            <a:ext cx="1543050" cy="845220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2"/>
            <a:ext cx="4514850"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05/05/2022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672264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05/05/2022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3237051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5"/>
            <a:ext cx="5829300" cy="1967442"/>
          </a:xfrm>
        </p:spPr>
        <p:txBody>
          <a:bodyPr anchor="t"/>
          <a:lstStyle>
            <a:lvl1pPr algn="l">
              <a:defRPr sz="4724" b="1" cap="all"/>
            </a:lvl1pPr>
          </a:lstStyle>
          <a:p>
            <a:r>
              <a:rPr lang="en-US"/>
              <a:t>Click to edit Master title style</a:t>
            </a:r>
            <a:endParaRPr lang="en-GB"/>
          </a:p>
        </p:txBody>
      </p:sp>
      <p:sp>
        <p:nvSpPr>
          <p:cNvPr id="3" name="Text Placeholder 2"/>
          <p:cNvSpPr>
            <a:spLocks noGrp="1"/>
          </p:cNvSpPr>
          <p:nvPr>
            <p:ph type="body" idx="1"/>
          </p:nvPr>
        </p:nvSpPr>
        <p:spPr>
          <a:xfrm>
            <a:off x="541735" y="4198589"/>
            <a:ext cx="5829300" cy="2166936"/>
          </a:xfrm>
        </p:spPr>
        <p:txBody>
          <a:bodyPr anchor="b"/>
          <a:lstStyle>
            <a:lvl1pPr marL="0" indent="0">
              <a:buNone/>
              <a:defRPr sz="2363">
                <a:solidFill>
                  <a:schemeClr val="tx1">
                    <a:tint val="75000"/>
                  </a:schemeClr>
                </a:solidFill>
              </a:defRPr>
            </a:lvl1pPr>
            <a:lvl2pPr marL="539998" indent="0">
              <a:buNone/>
              <a:defRPr sz="2126">
                <a:solidFill>
                  <a:schemeClr val="tx1">
                    <a:tint val="75000"/>
                  </a:schemeClr>
                </a:solidFill>
              </a:defRPr>
            </a:lvl2pPr>
            <a:lvl3pPr marL="1079996" indent="0">
              <a:buNone/>
              <a:defRPr sz="1890">
                <a:solidFill>
                  <a:schemeClr val="tx1">
                    <a:tint val="75000"/>
                  </a:schemeClr>
                </a:solidFill>
              </a:defRPr>
            </a:lvl3pPr>
            <a:lvl4pPr marL="1619993" indent="0">
              <a:buNone/>
              <a:defRPr sz="1654">
                <a:solidFill>
                  <a:schemeClr val="tx1">
                    <a:tint val="75000"/>
                  </a:schemeClr>
                </a:solidFill>
              </a:defRPr>
            </a:lvl4pPr>
            <a:lvl5pPr marL="2159991" indent="0">
              <a:buNone/>
              <a:defRPr sz="1654">
                <a:solidFill>
                  <a:schemeClr val="tx1">
                    <a:tint val="75000"/>
                  </a:schemeClr>
                </a:solidFill>
              </a:defRPr>
            </a:lvl5pPr>
            <a:lvl6pPr marL="2699990" indent="0">
              <a:buNone/>
              <a:defRPr sz="1654">
                <a:solidFill>
                  <a:schemeClr val="tx1">
                    <a:tint val="75000"/>
                  </a:schemeClr>
                </a:solidFill>
              </a:defRPr>
            </a:lvl6pPr>
            <a:lvl7pPr marL="3239987" indent="0">
              <a:buNone/>
              <a:defRPr sz="1654">
                <a:solidFill>
                  <a:schemeClr val="tx1">
                    <a:tint val="75000"/>
                  </a:schemeClr>
                </a:solidFill>
              </a:defRPr>
            </a:lvl7pPr>
            <a:lvl8pPr marL="3779985" indent="0">
              <a:buNone/>
              <a:defRPr sz="1654">
                <a:solidFill>
                  <a:schemeClr val="tx1">
                    <a:tint val="75000"/>
                  </a:schemeClr>
                </a:solidFill>
              </a:defRPr>
            </a:lvl8pPr>
            <a:lvl9pPr marL="4319982" indent="0">
              <a:buNone/>
              <a:defRPr sz="165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28F4C1-0F26-4DBD-8174-34BE2B15D32D}" type="datetimeFigureOut">
              <a:rPr lang="en-GB" smtClean="0"/>
              <a:t>05/05/2022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984887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2"/>
            <a:ext cx="3028950" cy="6537502"/>
          </a:xfrm>
        </p:spPr>
        <p:txBody>
          <a:bodyPr/>
          <a:lstStyle>
            <a:lvl1pPr>
              <a:defRPr sz="3307"/>
            </a:lvl1pPr>
            <a:lvl2pPr>
              <a:defRPr sz="2835"/>
            </a:lvl2pPr>
            <a:lvl3pPr>
              <a:defRPr sz="2363"/>
            </a:lvl3pPr>
            <a:lvl4pPr>
              <a:defRPr sz="2126"/>
            </a:lvl4pPr>
            <a:lvl5pPr>
              <a:defRPr sz="2126"/>
            </a:lvl5pPr>
            <a:lvl6pPr>
              <a:defRPr sz="2126"/>
            </a:lvl6pPr>
            <a:lvl7pPr>
              <a:defRPr sz="2126"/>
            </a:lvl7pPr>
            <a:lvl8pPr>
              <a:defRPr sz="2126"/>
            </a:lvl8pPr>
            <a:lvl9pPr>
              <a:defRPr sz="212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2"/>
            <a:ext cx="3028950" cy="6537502"/>
          </a:xfrm>
        </p:spPr>
        <p:txBody>
          <a:bodyPr/>
          <a:lstStyle>
            <a:lvl1pPr>
              <a:defRPr sz="3307"/>
            </a:lvl1pPr>
            <a:lvl2pPr>
              <a:defRPr sz="2835"/>
            </a:lvl2pPr>
            <a:lvl3pPr>
              <a:defRPr sz="2363"/>
            </a:lvl3pPr>
            <a:lvl4pPr>
              <a:defRPr sz="2126"/>
            </a:lvl4pPr>
            <a:lvl5pPr>
              <a:defRPr sz="2126"/>
            </a:lvl5pPr>
            <a:lvl6pPr>
              <a:defRPr sz="2126"/>
            </a:lvl6pPr>
            <a:lvl7pPr>
              <a:defRPr sz="2126"/>
            </a:lvl7pPr>
            <a:lvl8pPr>
              <a:defRPr sz="2126"/>
            </a:lvl8pPr>
            <a:lvl9pPr>
              <a:defRPr sz="212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D28F4C1-0F26-4DBD-8174-34BE2B15D32D}" type="datetimeFigureOut">
              <a:rPr lang="en-GB" smtClean="0"/>
              <a:t>05/05/2022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74490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6"/>
            <a:ext cx="3030141" cy="924101"/>
          </a:xfrm>
        </p:spPr>
        <p:txBody>
          <a:bodyPr anchor="b"/>
          <a:lstStyle>
            <a:lvl1pPr marL="0" indent="0">
              <a:buNone/>
              <a:defRPr sz="2835" b="1"/>
            </a:lvl1pPr>
            <a:lvl2pPr marL="539998" indent="0">
              <a:buNone/>
              <a:defRPr sz="2363" b="1"/>
            </a:lvl2pPr>
            <a:lvl3pPr marL="1079996" indent="0">
              <a:buNone/>
              <a:defRPr sz="2126" b="1"/>
            </a:lvl3pPr>
            <a:lvl4pPr marL="1619993" indent="0">
              <a:buNone/>
              <a:defRPr sz="1890" b="1"/>
            </a:lvl4pPr>
            <a:lvl5pPr marL="2159991" indent="0">
              <a:buNone/>
              <a:defRPr sz="1890" b="1"/>
            </a:lvl5pPr>
            <a:lvl6pPr marL="2699990" indent="0">
              <a:buNone/>
              <a:defRPr sz="1890" b="1"/>
            </a:lvl6pPr>
            <a:lvl7pPr marL="3239987" indent="0">
              <a:buNone/>
              <a:defRPr sz="1890" b="1"/>
            </a:lvl7pPr>
            <a:lvl8pPr marL="3779985" indent="0">
              <a:buNone/>
              <a:defRPr sz="1890" b="1"/>
            </a:lvl8pPr>
            <a:lvl9pPr marL="4319982" indent="0">
              <a:buNone/>
              <a:defRPr sz="189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835"/>
            </a:lvl1pPr>
            <a:lvl2pPr>
              <a:defRPr sz="2363"/>
            </a:lvl2pPr>
            <a:lvl3pPr>
              <a:defRPr sz="2126"/>
            </a:lvl3pPr>
            <a:lvl4pPr>
              <a:defRPr sz="1890"/>
            </a:lvl4pPr>
            <a:lvl5pPr>
              <a:defRPr sz="1890"/>
            </a:lvl5pPr>
            <a:lvl6pPr>
              <a:defRPr sz="1890"/>
            </a:lvl6pPr>
            <a:lvl7pPr>
              <a:defRPr sz="1890"/>
            </a:lvl7pPr>
            <a:lvl8pPr>
              <a:defRPr sz="1890"/>
            </a:lvl8pPr>
            <a:lvl9pPr>
              <a:defRPr sz="18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72" y="2217386"/>
            <a:ext cx="3031331" cy="924101"/>
          </a:xfrm>
        </p:spPr>
        <p:txBody>
          <a:bodyPr anchor="b"/>
          <a:lstStyle>
            <a:lvl1pPr marL="0" indent="0">
              <a:buNone/>
              <a:defRPr sz="2835" b="1"/>
            </a:lvl1pPr>
            <a:lvl2pPr marL="539998" indent="0">
              <a:buNone/>
              <a:defRPr sz="2363" b="1"/>
            </a:lvl2pPr>
            <a:lvl3pPr marL="1079996" indent="0">
              <a:buNone/>
              <a:defRPr sz="2126" b="1"/>
            </a:lvl3pPr>
            <a:lvl4pPr marL="1619993" indent="0">
              <a:buNone/>
              <a:defRPr sz="1890" b="1"/>
            </a:lvl4pPr>
            <a:lvl5pPr marL="2159991" indent="0">
              <a:buNone/>
              <a:defRPr sz="1890" b="1"/>
            </a:lvl5pPr>
            <a:lvl6pPr marL="2699990" indent="0">
              <a:buNone/>
              <a:defRPr sz="1890" b="1"/>
            </a:lvl6pPr>
            <a:lvl7pPr marL="3239987" indent="0">
              <a:buNone/>
              <a:defRPr sz="1890" b="1"/>
            </a:lvl7pPr>
            <a:lvl8pPr marL="3779985" indent="0">
              <a:buNone/>
              <a:defRPr sz="1890" b="1"/>
            </a:lvl8pPr>
            <a:lvl9pPr marL="4319982" indent="0">
              <a:buNone/>
              <a:defRPr sz="1890" b="1"/>
            </a:lvl9pPr>
          </a:lstStyle>
          <a:p>
            <a:pPr lvl="0"/>
            <a:r>
              <a:rPr lang="en-US"/>
              <a:t>Click to edit Master text styles</a:t>
            </a:r>
          </a:p>
        </p:txBody>
      </p:sp>
      <p:sp>
        <p:nvSpPr>
          <p:cNvPr id="6" name="Content Placeholder 5"/>
          <p:cNvSpPr>
            <a:spLocks noGrp="1"/>
          </p:cNvSpPr>
          <p:nvPr>
            <p:ph sz="quarter" idx="4"/>
          </p:nvPr>
        </p:nvSpPr>
        <p:spPr>
          <a:xfrm>
            <a:off x="3483772" y="3141486"/>
            <a:ext cx="3031331" cy="5707416"/>
          </a:xfrm>
        </p:spPr>
        <p:txBody>
          <a:bodyPr/>
          <a:lstStyle>
            <a:lvl1pPr>
              <a:defRPr sz="2835"/>
            </a:lvl1pPr>
            <a:lvl2pPr>
              <a:defRPr sz="2363"/>
            </a:lvl2pPr>
            <a:lvl3pPr>
              <a:defRPr sz="2126"/>
            </a:lvl3pPr>
            <a:lvl4pPr>
              <a:defRPr sz="1890"/>
            </a:lvl4pPr>
            <a:lvl5pPr>
              <a:defRPr sz="1890"/>
            </a:lvl5pPr>
            <a:lvl6pPr>
              <a:defRPr sz="1890"/>
            </a:lvl6pPr>
            <a:lvl7pPr>
              <a:defRPr sz="1890"/>
            </a:lvl7pPr>
            <a:lvl8pPr>
              <a:defRPr sz="1890"/>
            </a:lvl8pPr>
            <a:lvl9pPr>
              <a:defRPr sz="18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D28F4C1-0F26-4DBD-8174-34BE2B15D32D}" type="datetimeFigureOut">
              <a:rPr lang="en-GB" smtClean="0"/>
              <a:t>05/05/2022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207582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D28F4C1-0F26-4DBD-8174-34BE2B15D32D}" type="datetimeFigureOut">
              <a:rPr lang="en-GB" smtClean="0"/>
              <a:t>05/05/2022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186735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8F4C1-0F26-4DBD-8174-34BE2B15D32D}" type="datetimeFigureOut">
              <a:rPr lang="en-GB" smtClean="0"/>
              <a:t>05/05/2022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3309690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394405"/>
            <a:ext cx="2256235" cy="1678517"/>
          </a:xfrm>
        </p:spPr>
        <p:txBody>
          <a:bodyPr anchor="b"/>
          <a:lstStyle>
            <a:lvl1pPr algn="l">
              <a:defRPr sz="2363" b="1"/>
            </a:lvl1pPr>
          </a:lstStyle>
          <a:p>
            <a:r>
              <a:rPr lang="en-US"/>
              <a:t>Click to edit Master title style</a:t>
            </a:r>
            <a:endParaRPr lang="en-GB"/>
          </a:p>
        </p:txBody>
      </p:sp>
      <p:sp>
        <p:nvSpPr>
          <p:cNvPr id="3" name="Content Placeholder 2"/>
          <p:cNvSpPr>
            <a:spLocks noGrp="1"/>
          </p:cNvSpPr>
          <p:nvPr>
            <p:ph idx="1"/>
          </p:nvPr>
        </p:nvSpPr>
        <p:spPr>
          <a:xfrm>
            <a:off x="2681287" y="394408"/>
            <a:ext cx="3833813" cy="8454497"/>
          </a:xfrm>
        </p:spPr>
        <p:txBody>
          <a:bodyPr/>
          <a:lstStyle>
            <a:lvl1pPr>
              <a:defRPr sz="3779"/>
            </a:lvl1pPr>
            <a:lvl2pPr>
              <a:defRPr sz="3307"/>
            </a:lvl2pPr>
            <a:lvl3pPr>
              <a:defRPr sz="2835"/>
            </a:lvl3pPr>
            <a:lvl4pPr>
              <a:defRPr sz="2363"/>
            </a:lvl4pPr>
            <a:lvl5pPr>
              <a:defRPr sz="2363"/>
            </a:lvl5pPr>
            <a:lvl6pPr>
              <a:defRPr sz="2363"/>
            </a:lvl6pPr>
            <a:lvl7pPr>
              <a:defRPr sz="2363"/>
            </a:lvl7pPr>
            <a:lvl8pPr>
              <a:defRPr sz="2363"/>
            </a:lvl8pPr>
            <a:lvl9pPr>
              <a:defRPr sz="236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3" y="2072925"/>
            <a:ext cx="2256235" cy="6775980"/>
          </a:xfrm>
        </p:spPr>
        <p:txBody>
          <a:bodyPr/>
          <a:lstStyle>
            <a:lvl1pPr marL="0" indent="0">
              <a:buNone/>
              <a:defRPr sz="1654"/>
            </a:lvl1pPr>
            <a:lvl2pPr marL="539998" indent="0">
              <a:buNone/>
              <a:defRPr sz="1418"/>
            </a:lvl2pPr>
            <a:lvl3pPr marL="1079996" indent="0">
              <a:buNone/>
              <a:defRPr sz="1181"/>
            </a:lvl3pPr>
            <a:lvl4pPr marL="1619993" indent="0">
              <a:buNone/>
              <a:defRPr sz="1063"/>
            </a:lvl4pPr>
            <a:lvl5pPr marL="2159991" indent="0">
              <a:buNone/>
              <a:defRPr sz="1063"/>
            </a:lvl5pPr>
            <a:lvl6pPr marL="2699990" indent="0">
              <a:buNone/>
              <a:defRPr sz="1063"/>
            </a:lvl6pPr>
            <a:lvl7pPr marL="3239987" indent="0">
              <a:buNone/>
              <a:defRPr sz="1063"/>
            </a:lvl7pPr>
            <a:lvl8pPr marL="3779985" indent="0">
              <a:buNone/>
              <a:defRPr sz="1063"/>
            </a:lvl8pPr>
            <a:lvl9pPr marL="4319982" indent="0">
              <a:buNone/>
              <a:defRPr sz="1063"/>
            </a:lvl9pPr>
          </a:lstStyle>
          <a:p>
            <a:pPr lvl="0"/>
            <a:r>
              <a:rPr lang="en-US"/>
              <a:t>Click to edit Master text styles</a:t>
            </a:r>
          </a:p>
        </p:txBody>
      </p:sp>
      <p:sp>
        <p:nvSpPr>
          <p:cNvPr id="5" name="Date Placeholder 4"/>
          <p:cNvSpPr>
            <a:spLocks noGrp="1"/>
          </p:cNvSpPr>
          <p:nvPr>
            <p:ph type="dt" sz="half" idx="10"/>
          </p:nvPr>
        </p:nvSpPr>
        <p:spPr/>
        <p:txBody>
          <a:bodyPr/>
          <a:lstStyle/>
          <a:p>
            <a:fld id="{7D28F4C1-0F26-4DBD-8174-34BE2B15D32D}" type="datetimeFigureOut">
              <a:rPr lang="en-GB" smtClean="0"/>
              <a:t>05/05/2022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3270485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1"/>
          </a:xfrm>
        </p:spPr>
        <p:txBody>
          <a:bodyPr anchor="b"/>
          <a:lstStyle>
            <a:lvl1pPr algn="l">
              <a:defRPr sz="2363" b="1"/>
            </a:lvl1pPr>
          </a:lstStyle>
          <a:p>
            <a:r>
              <a:rPr lang="en-US"/>
              <a:t>Click to edit Master title style</a:t>
            </a:r>
            <a:endParaRPr lang="en-GB"/>
          </a:p>
        </p:txBody>
      </p:sp>
      <p:sp>
        <p:nvSpPr>
          <p:cNvPr id="3" name="Picture Placeholder 2"/>
          <p:cNvSpPr>
            <a:spLocks noGrp="1"/>
          </p:cNvSpPr>
          <p:nvPr>
            <p:ph type="pic" idx="1"/>
          </p:nvPr>
        </p:nvSpPr>
        <p:spPr>
          <a:xfrm>
            <a:off x="1344216" y="885120"/>
            <a:ext cx="4114800" cy="5943600"/>
          </a:xfrm>
        </p:spPr>
        <p:txBody>
          <a:bodyPr/>
          <a:lstStyle>
            <a:lvl1pPr marL="0" indent="0">
              <a:buNone/>
              <a:defRPr sz="3779"/>
            </a:lvl1pPr>
            <a:lvl2pPr marL="539998" indent="0">
              <a:buNone/>
              <a:defRPr sz="3307"/>
            </a:lvl2pPr>
            <a:lvl3pPr marL="1079996" indent="0">
              <a:buNone/>
              <a:defRPr sz="2835"/>
            </a:lvl3pPr>
            <a:lvl4pPr marL="1619993" indent="0">
              <a:buNone/>
              <a:defRPr sz="2363"/>
            </a:lvl4pPr>
            <a:lvl5pPr marL="2159991" indent="0">
              <a:buNone/>
              <a:defRPr sz="2363"/>
            </a:lvl5pPr>
            <a:lvl6pPr marL="2699990" indent="0">
              <a:buNone/>
              <a:defRPr sz="2363"/>
            </a:lvl6pPr>
            <a:lvl7pPr marL="3239987" indent="0">
              <a:buNone/>
              <a:defRPr sz="2363"/>
            </a:lvl7pPr>
            <a:lvl8pPr marL="3779985" indent="0">
              <a:buNone/>
              <a:defRPr sz="2363"/>
            </a:lvl8pPr>
            <a:lvl9pPr marL="4319982" indent="0">
              <a:buNone/>
              <a:defRPr sz="2363"/>
            </a:lvl9pPr>
          </a:lstStyle>
          <a:p>
            <a:endParaRPr lang="en-GB"/>
          </a:p>
        </p:txBody>
      </p:sp>
      <p:sp>
        <p:nvSpPr>
          <p:cNvPr id="4" name="Text Placeholder 3"/>
          <p:cNvSpPr>
            <a:spLocks noGrp="1"/>
          </p:cNvSpPr>
          <p:nvPr>
            <p:ph type="body" sz="half" idx="2"/>
          </p:nvPr>
        </p:nvSpPr>
        <p:spPr>
          <a:xfrm>
            <a:off x="1344216" y="7752824"/>
            <a:ext cx="4114800" cy="1162578"/>
          </a:xfrm>
        </p:spPr>
        <p:txBody>
          <a:bodyPr/>
          <a:lstStyle>
            <a:lvl1pPr marL="0" indent="0">
              <a:buNone/>
              <a:defRPr sz="1654"/>
            </a:lvl1pPr>
            <a:lvl2pPr marL="539998" indent="0">
              <a:buNone/>
              <a:defRPr sz="1418"/>
            </a:lvl2pPr>
            <a:lvl3pPr marL="1079996" indent="0">
              <a:buNone/>
              <a:defRPr sz="1181"/>
            </a:lvl3pPr>
            <a:lvl4pPr marL="1619993" indent="0">
              <a:buNone/>
              <a:defRPr sz="1063"/>
            </a:lvl4pPr>
            <a:lvl5pPr marL="2159991" indent="0">
              <a:buNone/>
              <a:defRPr sz="1063"/>
            </a:lvl5pPr>
            <a:lvl6pPr marL="2699990" indent="0">
              <a:buNone/>
              <a:defRPr sz="1063"/>
            </a:lvl6pPr>
            <a:lvl7pPr marL="3239987" indent="0">
              <a:buNone/>
              <a:defRPr sz="1063"/>
            </a:lvl7pPr>
            <a:lvl8pPr marL="3779985" indent="0">
              <a:buNone/>
              <a:defRPr sz="1063"/>
            </a:lvl8pPr>
            <a:lvl9pPr marL="4319982" indent="0">
              <a:buNone/>
              <a:defRPr sz="1063"/>
            </a:lvl9pPr>
          </a:lstStyle>
          <a:p>
            <a:pPr lvl="0"/>
            <a:r>
              <a:rPr lang="en-US"/>
              <a:t>Click to edit Master text styles</a:t>
            </a:r>
          </a:p>
        </p:txBody>
      </p:sp>
      <p:sp>
        <p:nvSpPr>
          <p:cNvPr id="5" name="Date Placeholder 4"/>
          <p:cNvSpPr>
            <a:spLocks noGrp="1"/>
          </p:cNvSpPr>
          <p:nvPr>
            <p:ph type="dt" sz="half" idx="10"/>
          </p:nvPr>
        </p:nvSpPr>
        <p:spPr/>
        <p:txBody>
          <a:bodyPr/>
          <a:lstStyle/>
          <a:p>
            <a:fld id="{7D28F4C1-0F26-4DBD-8174-34BE2B15D32D}" type="datetimeFigureOut">
              <a:rPr lang="en-GB" smtClean="0"/>
              <a:t>05/05/2022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420002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700"/>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418">
                <a:solidFill>
                  <a:schemeClr val="tx1">
                    <a:tint val="75000"/>
                  </a:schemeClr>
                </a:solidFill>
              </a:defRPr>
            </a:lvl1pPr>
          </a:lstStyle>
          <a:p>
            <a:fld id="{7D28F4C1-0F26-4DBD-8174-34BE2B15D32D}" type="datetimeFigureOut">
              <a:rPr lang="en-GB" smtClean="0"/>
              <a:t>05/05/2022</a:t>
            </a:fld>
            <a:endParaRPr lang="en-GB"/>
          </a:p>
        </p:txBody>
      </p:sp>
      <p:sp>
        <p:nvSpPr>
          <p:cNvPr id="5" name="Footer Placeholder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418">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418">
                <a:solidFill>
                  <a:schemeClr val="tx1">
                    <a:tint val="75000"/>
                  </a:schemeClr>
                </a:solidFill>
              </a:defRPr>
            </a:lvl1pPr>
          </a:lstStyle>
          <a:p>
            <a:fld id="{49D1A91E-3DFF-44ED-A23D-E9153710967B}" type="slidenum">
              <a:rPr lang="en-GB" smtClean="0"/>
              <a:t>‹#›</a:t>
            </a:fld>
            <a:endParaRPr lang="en-GB"/>
          </a:p>
        </p:txBody>
      </p:sp>
    </p:spTree>
    <p:extLst>
      <p:ext uri="{BB962C8B-B14F-4D97-AF65-F5344CB8AC3E}">
        <p14:creationId xmlns:p14="http://schemas.microsoft.com/office/powerpoint/2010/main" val="3317395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79996" rtl="0" eaLnBrk="1" latinLnBrk="0" hangingPunct="1">
        <a:spcBef>
          <a:spcPct val="0"/>
        </a:spcBef>
        <a:buNone/>
        <a:defRPr sz="5197" kern="1200">
          <a:solidFill>
            <a:schemeClr val="tx1"/>
          </a:solidFill>
          <a:latin typeface="+mj-lt"/>
          <a:ea typeface="+mj-ea"/>
          <a:cs typeface="+mj-cs"/>
        </a:defRPr>
      </a:lvl1pPr>
    </p:titleStyle>
    <p:bodyStyle>
      <a:lvl1pPr marL="404998" indent="-404998" algn="l" defTabSz="1079996" rtl="0" eaLnBrk="1" latinLnBrk="0" hangingPunct="1">
        <a:spcBef>
          <a:spcPct val="20000"/>
        </a:spcBef>
        <a:buFont typeface="Arial" panose="020B0604020202020204" pitchFamily="34" charset="0"/>
        <a:buChar char="•"/>
        <a:defRPr sz="3779" kern="1200">
          <a:solidFill>
            <a:schemeClr val="tx1"/>
          </a:solidFill>
          <a:latin typeface="+mn-lt"/>
          <a:ea typeface="+mn-ea"/>
          <a:cs typeface="+mn-cs"/>
        </a:defRPr>
      </a:lvl1pPr>
      <a:lvl2pPr marL="877497" indent="-337499" algn="l" defTabSz="1079996" rtl="0" eaLnBrk="1" latinLnBrk="0" hangingPunct="1">
        <a:spcBef>
          <a:spcPct val="20000"/>
        </a:spcBef>
        <a:buFont typeface="Arial" panose="020B0604020202020204" pitchFamily="34" charset="0"/>
        <a:buChar char="–"/>
        <a:defRPr sz="3307" kern="1200">
          <a:solidFill>
            <a:schemeClr val="tx1"/>
          </a:solidFill>
          <a:latin typeface="+mn-lt"/>
          <a:ea typeface="+mn-ea"/>
          <a:cs typeface="+mn-cs"/>
        </a:defRPr>
      </a:lvl2pPr>
      <a:lvl3pPr marL="1349994" indent="-269999" algn="l" defTabSz="1079996" rtl="0" eaLnBrk="1" latinLnBrk="0" hangingPunct="1">
        <a:spcBef>
          <a:spcPct val="20000"/>
        </a:spcBef>
        <a:buFont typeface="Arial" panose="020B0604020202020204" pitchFamily="34" charset="0"/>
        <a:buChar char="•"/>
        <a:defRPr sz="2835" kern="1200">
          <a:solidFill>
            <a:schemeClr val="tx1"/>
          </a:solidFill>
          <a:latin typeface="+mn-lt"/>
          <a:ea typeface="+mn-ea"/>
          <a:cs typeface="+mn-cs"/>
        </a:defRPr>
      </a:lvl3pPr>
      <a:lvl4pPr marL="1889993"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4pPr>
      <a:lvl5pPr marL="2429990"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5pPr>
      <a:lvl6pPr marL="2969988"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6pPr>
      <a:lvl7pPr marL="3509986"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7pPr>
      <a:lvl8pPr marL="4049984"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8pPr>
      <a:lvl9pPr marL="4589981"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9pPr>
    </p:bodyStyle>
    <p:otherStyle>
      <a:defPPr>
        <a:defRPr lang="en-US"/>
      </a:defPPr>
      <a:lvl1pPr marL="0" algn="l" defTabSz="1079996" rtl="0" eaLnBrk="1" latinLnBrk="0" hangingPunct="1">
        <a:defRPr sz="2126" kern="1200">
          <a:solidFill>
            <a:schemeClr val="tx1"/>
          </a:solidFill>
          <a:latin typeface="+mn-lt"/>
          <a:ea typeface="+mn-ea"/>
          <a:cs typeface="+mn-cs"/>
        </a:defRPr>
      </a:lvl1pPr>
      <a:lvl2pPr marL="539998" algn="l" defTabSz="1079996" rtl="0" eaLnBrk="1" latinLnBrk="0" hangingPunct="1">
        <a:defRPr sz="2126" kern="1200">
          <a:solidFill>
            <a:schemeClr val="tx1"/>
          </a:solidFill>
          <a:latin typeface="+mn-lt"/>
          <a:ea typeface="+mn-ea"/>
          <a:cs typeface="+mn-cs"/>
        </a:defRPr>
      </a:lvl2pPr>
      <a:lvl3pPr marL="1079996" algn="l" defTabSz="1079996" rtl="0" eaLnBrk="1" latinLnBrk="0" hangingPunct="1">
        <a:defRPr sz="2126" kern="1200">
          <a:solidFill>
            <a:schemeClr val="tx1"/>
          </a:solidFill>
          <a:latin typeface="+mn-lt"/>
          <a:ea typeface="+mn-ea"/>
          <a:cs typeface="+mn-cs"/>
        </a:defRPr>
      </a:lvl3pPr>
      <a:lvl4pPr marL="1619993" algn="l" defTabSz="1079996" rtl="0" eaLnBrk="1" latinLnBrk="0" hangingPunct="1">
        <a:defRPr sz="2126" kern="1200">
          <a:solidFill>
            <a:schemeClr val="tx1"/>
          </a:solidFill>
          <a:latin typeface="+mn-lt"/>
          <a:ea typeface="+mn-ea"/>
          <a:cs typeface="+mn-cs"/>
        </a:defRPr>
      </a:lvl4pPr>
      <a:lvl5pPr marL="2159991" algn="l" defTabSz="1079996" rtl="0" eaLnBrk="1" latinLnBrk="0" hangingPunct="1">
        <a:defRPr sz="2126" kern="1200">
          <a:solidFill>
            <a:schemeClr val="tx1"/>
          </a:solidFill>
          <a:latin typeface="+mn-lt"/>
          <a:ea typeface="+mn-ea"/>
          <a:cs typeface="+mn-cs"/>
        </a:defRPr>
      </a:lvl5pPr>
      <a:lvl6pPr marL="2699990" algn="l" defTabSz="1079996" rtl="0" eaLnBrk="1" latinLnBrk="0" hangingPunct="1">
        <a:defRPr sz="2126" kern="1200">
          <a:solidFill>
            <a:schemeClr val="tx1"/>
          </a:solidFill>
          <a:latin typeface="+mn-lt"/>
          <a:ea typeface="+mn-ea"/>
          <a:cs typeface="+mn-cs"/>
        </a:defRPr>
      </a:lvl6pPr>
      <a:lvl7pPr marL="3239987" algn="l" defTabSz="1079996" rtl="0" eaLnBrk="1" latinLnBrk="0" hangingPunct="1">
        <a:defRPr sz="2126" kern="1200">
          <a:solidFill>
            <a:schemeClr val="tx1"/>
          </a:solidFill>
          <a:latin typeface="+mn-lt"/>
          <a:ea typeface="+mn-ea"/>
          <a:cs typeface="+mn-cs"/>
        </a:defRPr>
      </a:lvl7pPr>
      <a:lvl8pPr marL="3779985" algn="l" defTabSz="1079996" rtl="0" eaLnBrk="1" latinLnBrk="0" hangingPunct="1">
        <a:defRPr sz="2126" kern="1200">
          <a:solidFill>
            <a:schemeClr val="tx1"/>
          </a:solidFill>
          <a:latin typeface="+mn-lt"/>
          <a:ea typeface="+mn-ea"/>
          <a:cs typeface="+mn-cs"/>
        </a:defRPr>
      </a:lvl8pPr>
      <a:lvl9pPr marL="4319982" algn="l" defTabSz="1079996" rtl="0" eaLnBrk="1" latinLnBrk="0" hangingPunct="1">
        <a:defRPr sz="212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66954" y="128464"/>
            <a:ext cx="6331790" cy="400110"/>
          </a:xfrm>
          <a:prstGeom prst="rect">
            <a:avLst/>
          </a:prstGeom>
          <a:noFill/>
        </p:spPr>
        <p:txBody>
          <a:bodyPr wrap="square" lIns="91440" tIns="45720" rIns="91440" bIns="45720" rtlCol="0" anchor="t">
            <a:spAutoFit/>
          </a:bodyPr>
          <a:lstStyle/>
          <a:p>
            <a:pPr algn="ctr"/>
            <a:r>
              <a:rPr lang="en-GB" sz="2000" b="1" dirty="0"/>
              <a:t>Camp Session Plans- Scavenger Hunt </a:t>
            </a:r>
            <a:endParaRPr lang="en-GB" sz="2000" b="1" dirty="0">
              <a:solidFill>
                <a:schemeClr val="tx2">
                  <a:lumMod val="60000"/>
                  <a:lumOff val="40000"/>
                </a:schemeClr>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2276632791"/>
              </p:ext>
            </p:extLst>
          </p:nvPr>
        </p:nvGraphicFramePr>
        <p:xfrm>
          <a:off x="183976" y="1064568"/>
          <a:ext cx="6350946" cy="6461760"/>
        </p:xfrm>
        <a:graphic>
          <a:graphicData uri="http://schemas.openxmlformats.org/drawingml/2006/table">
            <a:tbl>
              <a:tblPr firstRow="1" bandRow="1">
                <a:tableStyleId>{5A111915-BE36-4E01-A7E5-04B1672EAD32}</a:tableStyleId>
              </a:tblPr>
              <a:tblGrid>
                <a:gridCol w="2947414">
                  <a:extLst>
                    <a:ext uri="{9D8B030D-6E8A-4147-A177-3AD203B41FA5}">
                      <a16:colId xmlns:a16="http://schemas.microsoft.com/office/drawing/2014/main" val="20000"/>
                    </a:ext>
                  </a:extLst>
                </a:gridCol>
                <a:gridCol w="144016">
                  <a:extLst>
                    <a:ext uri="{9D8B030D-6E8A-4147-A177-3AD203B41FA5}">
                      <a16:colId xmlns:a16="http://schemas.microsoft.com/office/drawing/2014/main" val="2818243110"/>
                    </a:ext>
                  </a:extLst>
                </a:gridCol>
                <a:gridCol w="798248">
                  <a:extLst>
                    <a:ext uri="{9D8B030D-6E8A-4147-A177-3AD203B41FA5}">
                      <a16:colId xmlns:a16="http://schemas.microsoft.com/office/drawing/2014/main" val="2055900536"/>
                    </a:ext>
                  </a:extLst>
                </a:gridCol>
                <a:gridCol w="2461268">
                  <a:extLst>
                    <a:ext uri="{9D8B030D-6E8A-4147-A177-3AD203B41FA5}">
                      <a16:colId xmlns:a16="http://schemas.microsoft.com/office/drawing/2014/main" val="4242482457"/>
                    </a:ext>
                  </a:extLst>
                </a:gridCol>
              </a:tblGrid>
              <a:tr h="328612">
                <a:tc gridSpan="2">
                  <a:txBody>
                    <a:bodyPr/>
                    <a:lstStyle/>
                    <a:p>
                      <a:pPr algn="ctr"/>
                      <a:r>
                        <a:rPr lang="en-GB" sz="1200" dirty="0"/>
                        <a:t>Theme/</a:t>
                      </a:r>
                      <a:r>
                        <a:rPr lang="en-GB" sz="1200"/>
                        <a:t>Focus: Scavenger </a:t>
                      </a:r>
                      <a:r>
                        <a:rPr lang="en-GB" sz="1200" dirty="0"/>
                        <a:t>Hunt </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200" dirty="0"/>
                    </a:p>
                  </a:txBody>
                  <a:tcPr marL="68580" marR="68580" marT="34290" marB="34290" anchor="ctr"/>
                </a:tc>
                <a:tc>
                  <a:txBody>
                    <a:bodyPr/>
                    <a:lstStyle/>
                    <a:p>
                      <a:pPr algn="ctr"/>
                      <a:r>
                        <a:rPr lang="en-GB" sz="1200" dirty="0">
                          <a:solidFill>
                            <a:schemeClr val="tx1"/>
                          </a:solidFill>
                        </a:rPr>
                        <a:t>Time</a:t>
                      </a:r>
                    </a:p>
                    <a:p>
                      <a:pPr algn="ctr"/>
                      <a:r>
                        <a:rPr lang="en-GB" sz="1200" dirty="0"/>
                        <a:t>45 mins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85574">
                <a:tc gridSpan="3">
                  <a:txBody>
                    <a:bodyPr/>
                    <a:lstStyle/>
                    <a:p>
                      <a:pPr lvl="0"/>
                      <a:r>
                        <a:rPr lang="en-GB" sz="12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How To Play</a:t>
                      </a:r>
                    </a:p>
                    <a:p>
                      <a:pPr marL="128588" indent="-128588">
                        <a:buFont typeface="Arial" panose="020B0604020202020204" pitchFamily="34" charset="0"/>
                        <a:buChar char="•"/>
                      </a:pPr>
                      <a:r>
                        <a:rPr lang="en-GB" sz="1200" dirty="0"/>
                        <a:t>Before</a:t>
                      </a:r>
                      <a:r>
                        <a:rPr lang="en-GB" sz="1200" baseline="0" dirty="0"/>
                        <a:t> the session either yourself or the camp manager needs to hide sports equipment around the outdoor area of camp. Make a list of where each one is hidden in case children need help finding them and to help get them down later. </a:t>
                      </a:r>
                    </a:p>
                    <a:p>
                      <a:pPr marL="128588" indent="-128588">
                        <a:buFont typeface="Arial" panose="020B0604020202020204" pitchFamily="34" charset="0"/>
                        <a:buChar char="•"/>
                      </a:pPr>
                      <a:r>
                        <a:rPr lang="en-GB" sz="1200" baseline="0" dirty="0"/>
                        <a:t>Coaches make a tick sheet to make sure you find everything.</a:t>
                      </a:r>
                    </a:p>
                    <a:p>
                      <a:pPr marL="128588" indent="-128588">
                        <a:buFont typeface="Arial" panose="020B0604020202020204" pitchFamily="34" charset="0"/>
                        <a:buChar char="•"/>
                      </a:pPr>
                      <a:r>
                        <a:rPr lang="en-GB" sz="1200" baseline="0" dirty="0"/>
                        <a:t>Children hunt around the area working as a team to find the different items. </a:t>
                      </a:r>
                    </a:p>
                    <a:p>
                      <a:pPr marL="128588" indent="-128588">
                        <a:buFont typeface="Arial" panose="020B0604020202020204" pitchFamily="34" charset="0"/>
                        <a:buChar char="•"/>
                      </a:pPr>
                      <a:r>
                        <a:rPr lang="en-GB" sz="1200" baseline="0" dirty="0"/>
                        <a:t>Each time a child find one ask them to take you to it and match the picture to your checklist </a:t>
                      </a:r>
                      <a:endParaRPr lang="en-GB" sz="1200" dirty="0"/>
                    </a:p>
                    <a:p>
                      <a:pPr lvl="0"/>
                      <a:r>
                        <a:rPr lang="en-GB" sz="12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Set up</a:t>
                      </a:r>
                    </a:p>
                    <a:p>
                      <a:pPr marL="128270" indent="-128270">
                        <a:buFont typeface="Arial" panose="020B0604020202020204" pitchFamily="34" charset="0"/>
                        <a:buChar char="•"/>
                      </a:pPr>
                      <a:r>
                        <a:rPr lang="en-GB" sz="1200" b="0" dirty="0">
                          <a:solidFill>
                            <a:schemeClr val="tx1"/>
                          </a:solidFill>
                          <a:latin typeface="Calibri" panose="020F0502020204030204" pitchFamily="34" charset="0"/>
                          <a:cs typeface="Times New Roman" panose="02020603050405020304" pitchFamily="18" charset="0"/>
                        </a:rPr>
                        <a:t>Sports equipment hidden around </a:t>
                      </a:r>
                      <a:r>
                        <a:rPr lang="en-GB" sz="1200" b="0">
                          <a:solidFill>
                            <a:schemeClr val="tx1"/>
                          </a:solidFill>
                          <a:latin typeface="Calibri" panose="020F0502020204030204" pitchFamily="34" charset="0"/>
                          <a:cs typeface="Times New Roman" panose="02020603050405020304" pitchFamily="18" charset="0"/>
                        </a:rPr>
                        <a:t>the outdoor area. </a:t>
                      </a:r>
                      <a:endParaRPr lang="en-GB" sz="1100" b="0" dirty="0">
                        <a:solidFill>
                          <a:schemeClr val="tx1"/>
                        </a:solidFill>
                        <a:latin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GB" sz="1100" dirty="0"/>
                    </a:p>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98703">
                <a:tc>
                  <a:txBody>
                    <a:bodyPr/>
                    <a:lstStyle/>
                    <a:p>
                      <a:pPr algn="ctr"/>
                      <a:r>
                        <a:rPr lang="en-GB" sz="1200" b="1" i="0" u="sng" kern="1200" baseline="0" dirty="0">
                          <a:solidFill>
                            <a:schemeClr val="tx1"/>
                          </a:solidFill>
                          <a:effectLst/>
                          <a:latin typeface="+mn-lt"/>
                          <a:ea typeface="+mn-ea"/>
                          <a:cs typeface="+mn-cs"/>
                        </a:rPr>
                        <a:t>Coaching Tips &amp; Questioning:</a:t>
                      </a:r>
                    </a:p>
                    <a:p>
                      <a:pPr algn="ctr"/>
                      <a:r>
                        <a:rPr lang="en-GB" sz="1200" b="0" i="0" u="none" kern="1200" baseline="0" dirty="0">
                          <a:solidFill>
                            <a:schemeClr val="tx1"/>
                          </a:solidFill>
                          <a:effectLst/>
                          <a:latin typeface="+mn-lt"/>
                          <a:ea typeface="+mn-ea"/>
                          <a:cs typeface="+mn-cs"/>
                        </a:rPr>
                        <a:t>See if you can get children to work as a group and find one picture at a time </a:t>
                      </a:r>
                    </a:p>
                    <a:p>
                      <a:pPr algn="ctr"/>
                      <a:endParaRPr lang="en-GB" sz="1200" b="0" i="0" u="none" kern="1200" baseline="0" dirty="0">
                        <a:solidFill>
                          <a:schemeClr val="tx1"/>
                        </a:solidFill>
                        <a:effectLst/>
                        <a:latin typeface="+mn-lt"/>
                        <a:ea typeface="+mn-ea"/>
                        <a:cs typeface="+mn-cs"/>
                      </a:endParaRPr>
                    </a:p>
                    <a:p>
                      <a:pPr algn="ctr"/>
                      <a:r>
                        <a:rPr lang="en-GB" sz="1200" b="0" i="0" u="none" kern="1200" baseline="0" dirty="0">
                          <a:solidFill>
                            <a:schemeClr val="tx1"/>
                          </a:solidFill>
                          <a:effectLst/>
                          <a:latin typeface="+mn-lt"/>
                          <a:ea typeface="+mn-ea"/>
                          <a:cs typeface="+mn-cs"/>
                        </a:rPr>
                        <a:t>See if children can guess the sport from the picture</a:t>
                      </a:r>
                    </a:p>
                    <a:p>
                      <a:pPr algn="ctr"/>
                      <a:endParaRPr lang="en-GB" sz="1200" b="0" i="0" u="none" kern="1200" baseline="0" dirty="0">
                        <a:solidFill>
                          <a:schemeClr val="tx1"/>
                        </a:solidFill>
                        <a:effectLst/>
                        <a:latin typeface="+mn-lt"/>
                        <a:ea typeface="+mn-ea"/>
                        <a:cs typeface="+mn-cs"/>
                      </a:endParaRPr>
                    </a:p>
                    <a:p>
                      <a:pPr algn="ctr"/>
                      <a:r>
                        <a:rPr lang="en-GB" sz="1200" b="0" i="0" u="none" kern="1200" baseline="0" dirty="0">
                          <a:solidFill>
                            <a:schemeClr val="tx1"/>
                          </a:solidFill>
                          <a:effectLst/>
                          <a:latin typeface="+mn-lt"/>
                          <a:ea typeface="+mn-ea"/>
                          <a:cs typeface="+mn-cs"/>
                        </a:rPr>
                        <a:t>Make sure you have a list of where all the picture are hidden to ensure they can all be found and collected after the hunt.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GB" sz="1200" b="1" i="0" u="sng" kern="1200" baseline="0" dirty="0">
                          <a:solidFill>
                            <a:schemeClr val="tx1"/>
                          </a:solidFill>
                          <a:effectLst/>
                          <a:latin typeface="+mn-lt"/>
                          <a:ea typeface="+mn-ea"/>
                          <a:cs typeface="+mn-cs"/>
                        </a:rPr>
                        <a:t>Phrase Perfect Script</a:t>
                      </a:r>
                    </a:p>
                    <a:p>
                      <a:pPr algn="ctr"/>
                      <a:r>
                        <a:rPr lang="en-GB" sz="1200" b="0" i="0" u="none" kern="1200" baseline="0" dirty="0">
                          <a:solidFill>
                            <a:schemeClr val="tx1"/>
                          </a:solidFill>
                          <a:effectLst/>
                          <a:latin typeface="+mn-lt"/>
                          <a:ea typeface="+mn-ea"/>
                          <a:cs typeface="+mn-cs"/>
                        </a:rPr>
                        <a:t>Today we are going on a scavenger hunt. The coaches have hidden lots of different sports equipment around.</a:t>
                      </a:r>
                    </a:p>
                    <a:p>
                      <a:pPr algn="ctr"/>
                      <a:r>
                        <a:rPr lang="en-GB" sz="1200" b="0" i="0" u="none" kern="1200" baseline="0" dirty="0">
                          <a:solidFill>
                            <a:schemeClr val="tx1"/>
                          </a:solidFill>
                          <a:effectLst/>
                          <a:latin typeface="+mn-lt"/>
                          <a:ea typeface="+mn-ea"/>
                          <a:cs typeface="+mn-cs"/>
                        </a:rPr>
                        <a:t>They could be up high, low or anywhere in-between so make sure you look everywhere. </a:t>
                      </a:r>
                    </a:p>
                    <a:p>
                      <a:pPr algn="ctr"/>
                      <a:r>
                        <a:rPr lang="en-GB" sz="1200" b="0" i="0" u="none" kern="1200" baseline="0" dirty="0">
                          <a:solidFill>
                            <a:schemeClr val="tx1"/>
                          </a:solidFill>
                          <a:effectLst/>
                          <a:latin typeface="+mn-lt"/>
                          <a:ea typeface="+mn-ea"/>
                          <a:cs typeface="+mn-cs"/>
                        </a:rPr>
                        <a:t>I will tell you what we need to look for and then we can see if we can find that piece of equipment.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GB" sz="9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669728269"/>
                  </a:ext>
                </a:extLst>
              </a:tr>
              <a:tr h="1020428">
                <a:tc gridSpan="3">
                  <a:txBody>
                    <a:bodyPr/>
                    <a:lstStyle/>
                    <a:p>
                      <a:pPr algn="ctr"/>
                      <a:r>
                        <a:rPr lang="en-GB" sz="1200" b="1" i="0" u="sng" kern="1200" baseline="0" dirty="0">
                          <a:solidFill>
                            <a:schemeClr val="tx1"/>
                          </a:solidFill>
                          <a:effectLst/>
                          <a:latin typeface="+mn-lt"/>
                          <a:ea typeface="+mn-ea"/>
                          <a:cs typeface="+mn-cs"/>
                        </a:rPr>
                        <a:t>Progressions:</a:t>
                      </a:r>
                    </a:p>
                    <a:p>
                      <a:pPr algn="ctr"/>
                      <a:r>
                        <a:rPr lang="en-GB" sz="1200" b="0" i="0" u="none" kern="1200" baseline="0" dirty="0">
                          <a:solidFill>
                            <a:schemeClr val="tx1"/>
                          </a:solidFill>
                          <a:effectLst/>
                          <a:latin typeface="+mn-lt"/>
                          <a:ea typeface="+mn-ea"/>
                          <a:cs typeface="+mn-cs"/>
                        </a:rPr>
                        <a:t>Let children all go around the same way in the space when they find one, children stand next to it and the coach can come around and find which one they have found.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r>
                        <a:rPr lang="en-GB" sz="1200" b="1" i="0" u="sng" kern="1200" baseline="0" dirty="0">
                          <a:solidFill>
                            <a:schemeClr val="tx1"/>
                          </a:solidFill>
                          <a:effectLst/>
                          <a:latin typeface="+mn-lt"/>
                          <a:ea typeface="+mn-ea"/>
                          <a:cs typeface="+mn-cs"/>
                        </a:rPr>
                        <a:t>Differentiation</a:t>
                      </a:r>
                    </a:p>
                    <a:p>
                      <a:r>
                        <a:rPr lang="en-GB" sz="1200" b="0" i="0" u="none" kern="1200" baseline="0" dirty="0">
                          <a:solidFill>
                            <a:schemeClr val="tx1"/>
                          </a:solidFill>
                          <a:effectLst/>
                          <a:latin typeface="+mn-lt"/>
                          <a:ea typeface="+mn-ea"/>
                          <a:cs typeface="+mn-cs"/>
                        </a:rPr>
                        <a:t>If one or two children keep finding them give them a job ticking off the list. </a:t>
                      </a:r>
                    </a:p>
                    <a:p>
                      <a:r>
                        <a:rPr lang="en-GB" sz="1200" b="0" i="0" u="none" kern="1200" baseline="0" dirty="0">
                          <a:solidFill>
                            <a:schemeClr val="tx1"/>
                          </a:solidFill>
                          <a:effectLst/>
                          <a:latin typeface="+mn-lt"/>
                          <a:ea typeface="+mn-ea"/>
                          <a:cs typeface="+mn-cs"/>
                        </a:rPr>
                        <a:t>You can even send children off to find one if they are struggling. </a:t>
                      </a:r>
                      <a:endParaRPr lang="en-US" b="0" u="none"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173234"/>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61472741"/>
              </p:ext>
            </p:extLst>
          </p:nvPr>
        </p:nvGraphicFramePr>
        <p:xfrm>
          <a:off x="193554" y="574824"/>
          <a:ext cx="6331790" cy="308000"/>
        </p:xfrm>
        <a:graphic>
          <a:graphicData uri="http://schemas.openxmlformats.org/drawingml/2006/table">
            <a:tbl>
              <a:tblPr firstRow="1" bandRow="1">
                <a:tableStyleId>{FABFCF23-3B69-468F-B69F-88F6DE6A72F2}</a:tableStyleId>
              </a:tblPr>
              <a:tblGrid>
                <a:gridCol w="6331790">
                  <a:extLst>
                    <a:ext uri="{9D8B030D-6E8A-4147-A177-3AD203B41FA5}">
                      <a16:colId xmlns:a16="http://schemas.microsoft.com/office/drawing/2014/main" val="937111271"/>
                    </a:ext>
                  </a:extLst>
                </a:gridCol>
              </a:tblGrid>
              <a:tr h="308000">
                <a:tc>
                  <a:txBody>
                    <a:bodyPr/>
                    <a:lstStyle/>
                    <a:p>
                      <a:pPr marL="0" indent="0">
                        <a:buFont typeface="+mj-lt"/>
                        <a:buNone/>
                      </a:pPr>
                      <a:r>
                        <a:rPr lang="en-GB" sz="1100" b="1" baseline="0" dirty="0"/>
                        <a:t>Equipment: Sports equipment, 1 piece per child. List of where items are hidden </a:t>
                      </a:r>
                      <a:endParaRPr lang="en-GB" sz="1100" b="0" baseline="0" dirty="0"/>
                    </a:p>
                  </a:txBody>
                  <a:tcPr marL="68580" marR="68580" marT="34290" marB="34290"/>
                </a:tc>
                <a:extLst>
                  <a:ext uri="{0D108BD9-81ED-4DB2-BD59-A6C34878D82A}">
                    <a16:rowId xmlns:a16="http://schemas.microsoft.com/office/drawing/2014/main" val="1246591704"/>
                  </a:ext>
                </a:extLst>
              </a:tr>
            </a:tbl>
          </a:graphicData>
        </a:graphic>
      </p:graphicFrame>
    </p:spTree>
    <p:extLst>
      <p:ext uri="{BB962C8B-B14F-4D97-AF65-F5344CB8AC3E}">
        <p14:creationId xmlns:p14="http://schemas.microsoft.com/office/powerpoint/2010/main" val="2583726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54807</TotalTime>
  <Words>327</Words>
  <Application>Microsoft Office PowerPoint</Application>
  <PresentationFormat>A4 Paper (210x297 mm)</PresentationFormat>
  <Paragraphs>27</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Kayleigh Upward</cp:lastModifiedBy>
  <cp:revision>774</cp:revision>
  <cp:lastPrinted>2019-03-03T09:41:19Z</cp:lastPrinted>
  <dcterms:created xsi:type="dcterms:W3CDTF">2014-03-03T15:39:30Z</dcterms:created>
  <dcterms:modified xsi:type="dcterms:W3CDTF">2022-05-05T09:25:55Z</dcterms:modified>
</cp:coreProperties>
</file>