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80" d="100"/>
          <a:sy n="80" d="100"/>
        </p:scale>
        <p:origin x="2549" y="19"/>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quiries - S4K" userId="JsnxHV8xOHpGZ6cjnCDor2ws4PqckA3bKxhC77vcfDc=" providerId="None" clId="Web-{469B4DAF-74B9-4340-B27E-624FD4366DB5}"/>
    <pc:docChg chg="modSld">
      <pc:chgData name="Enquiries - S4K" userId="JsnxHV8xOHpGZ6cjnCDor2ws4PqckA3bKxhC77vcfDc=" providerId="None" clId="Web-{469B4DAF-74B9-4340-B27E-624FD4366DB5}" dt="2020-10-20T12:20:23.054" v="41"/>
      <pc:docMkLst>
        <pc:docMk/>
      </pc:docMkLst>
      <pc:sldChg chg="addSp delSp modSp">
        <pc:chgData name="Enquiries - S4K" userId="JsnxHV8xOHpGZ6cjnCDor2ws4PqckA3bKxhC77vcfDc=" providerId="None" clId="Web-{469B4DAF-74B9-4340-B27E-624FD4366DB5}" dt="2020-10-20T12:20:23.054" v="41"/>
        <pc:sldMkLst>
          <pc:docMk/>
          <pc:sldMk cId="2583726741" sldId="278"/>
        </pc:sldMkLst>
        <pc:spChg chg="mod">
          <ac:chgData name="Enquiries - S4K" userId="JsnxHV8xOHpGZ6cjnCDor2ws4PqckA3bKxhC77vcfDc=" providerId="None" clId="Web-{469B4DAF-74B9-4340-B27E-624FD4366DB5}" dt="2020-10-20T12:12:57.786" v="10" actId="20577"/>
          <ac:spMkLst>
            <pc:docMk/>
            <pc:sldMk cId="2583726741" sldId="278"/>
            <ac:spMk id="9" creationId="{00000000-0000-0000-0000-000000000000}"/>
          </ac:spMkLst>
        </pc:spChg>
        <pc:graphicFrameChg chg="mod modGraphic">
          <ac:chgData name="Enquiries - S4K" userId="JsnxHV8xOHpGZ6cjnCDor2ws4PqckA3bKxhC77vcfDc=" providerId="None" clId="Web-{469B4DAF-74B9-4340-B27E-624FD4366DB5}" dt="2020-10-20T12:20:23.054" v="41"/>
          <ac:graphicFrameMkLst>
            <pc:docMk/>
            <pc:sldMk cId="2583726741" sldId="278"/>
            <ac:graphicFrameMk id="13" creationId="{00000000-0000-0000-0000-000000000000}"/>
          </ac:graphicFrameMkLst>
        </pc:graphicFrameChg>
        <pc:picChg chg="add del mod">
          <ac:chgData name="Enquiries - S4K" userId="JsnxHV8xOHpGZ6cjnCDor2ws4PqckA3bKxhC77vcfDc=" providerId="None" clId="Web-{469B4DAF-74B9-4340-B27E-624FD4366DB5}" dt="2020-10-20T12:13:08.395" v="13"/>
          <ac:picMkLst>
            <pc:docMk/>
            <pc:sldMk cId="2583726741" sldId="278"/>
            <ac:picMk id="2" creationId="{A1E85FBE-401E-438C-A2ED-7105996A9B91}"/>
          </ac:picMkLst>
        </pc:picChg>
        <pc:picChg chg="add mod modCrop">
          <ac:chgData name="Enquiries - S4K" userId="JsnxHV8xOHpGZ6cjnCDor2ws4PqckA3bKxhC77vcfDc=" providerId="None" clId="Web-{469B4DAF-74B9-4340-B27E-624FD4366DB5}" dt="2020-10-20T12:13:46.114" v="19" actId="1076"/>
          <ac:picMkLst>
            <pc:docMk/>
            <pc:sldMk cId="2583726741" sldId="278"/>
            <ac:picMk id="3" creationId="{B5827292-C6F5-4937-ACA9-7B02577BDB13}"/>
          </ac:picMkLst>
        </pc:picChg>
      </pc:sldChg>
    </pc:docChg>
  </pc:docChgLst>
  <pc:docChgLst>
    <pc:chgData name="Enquiries - S4K" userId="JsnxHV8xOHpGZ6cjnCDor2ws4PqckA3bKxhC77vcfDc=" providerId="None" clId="Web-{37536617-FEC1-4913-ABB9-2091EB1EED1E}"/>
    <pc:docChg chg="modSld">
      <pc:chgData name="Enquiries - S4K" userId="JsnxHV8xOHpGZ6cjnCDor2ws4PqckA3bKxhC77vcfDc=" providerId="None" clId="Web-{37536617-FEC1-4913-ABB9-2091EB1EED1E}" dt="2020-10-20T13:38:14.183" v="792"/>
      <pc:docMkLst>
        <pc:docMk/>
      </pc:docMkLst>
      <pc:sldChg chg="modSp">
        <pc:chgData name="Enquiries - S4K" userId="JsnxHV8xOHpGZ6cjnCDor2ws4PqckA3bKxhC77vcfDc=" providerId="None" clId="Web-{37536617-FEC1-4913-ABB9-2091EB1EED1E}" dt="2020-10-20T13:38:14.183" v="792"/>
        <pc:sldMkLst>
          <pc:docMk/>
          <pc:sldMk cId="2583726741" sldId="278"/>
        </pc:sldMkLst>
        <pc:graphicFrameChg chg="mod modGraphic">
          <ac:chgData name="Enquiries - S4K" userId="JsnxHV8xOHpGZ6cjnCDor2ws4PqckA3bKxhC77vcfDc=" providerId="None" clId="Web-{37536617-FEC1-4913-ABB9-2091EB1EED1E}" dt="2020-10-20T13:38:14.183" v="792"/>
          <ac:graphicFrameMkLst>
            <pc:docMk/>
            <pc:sldMk cId="2583726741" sldId="278"/>
            <ac:graphicFrameMk id="13" creationId="{00000000-0000-0000-0000-000000000000}"/>
          </ac:graphicFrameMkLst>
        </pc:graphicFrameChg>
        <pc:picChg chg="mod">
          <ac:chgData name="Enquiries - S4K" userId="JsnxHV8xOHpGZ6cjnCDor2ws4PqckA3bKxhC77vcfDc=" providerId="None" clId="Web-{37536617-FEC1-4913-ABB9-2091EB1EED1E}" dt="2020-10-20T12:41:46.242" v="4" actId="14100"/>
          <ac:picMkLst>
            <pc:docMk/>
            <pc:sldMk cId="2583726741" sldId="278"/>
            <ac:picMk id="3" creationId="{B5827292-C6F5-4937-ACA9-7B02577BDB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5/5/2022</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05/05/2022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05/05/2022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05/05/2022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05/05/2022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05/05/2022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05/05/2022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05/05/2022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05/05/2022</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Scavenger Hunt </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2276632791"/>
              </p:ext>
            </p:extLst>
          </p:nvPr>
        </p:nvGraphicFramePr>
        <p:xfrm>
          <a:off x="183976" y="1064568"/>
          <a:ext cx="6350946" cy="6461760"/>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val="20000"/>
                    </a:ext>
                  </a:extLst>
                </a:gridCol>
                <a:gridCol w="144016">
                  <a:extLst>
                    <a:ext uri="{9D8B030D-6E8A-4147-A177-3AD203B41FA5}">
                      <a16:colId xmlns:a16="http://schemas.microsoft.com/office/drawing/2014/main" val="281824311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gridSpan="2">
                  <a:txBody>
                    <a:bodyPr/>
                    <a:lstStyle/>
                    <a:p>
                      <a:pPr algn="ctr"/>
                      <a:r>
                        <a:rPr lang="en-GB" sz="1200" dirty="0"/>
                        <a:t>Theme/</a:t>
                      </a:r>
                      <a:r>
                        <a:rPr lang="en-GB" sz="1200"/>
                        <a:t>Focus: Scavenger </a:t>
                      </a:r>
                      <a:r>
                        <a:rPr lang="en-GB" sz="1200" dirty="0"/>
                        <a:t>Hunt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45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3">
                  <a:txBody>
                    <a:bodyPr/>
                    <a:lstStyle/>
                    <a:p>
                      <a:pPr lvl="0"/>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Char char="•"/>
                      </a:pPr>
                      <a:r>
                        <a:rPr lang="en-GB" sz="1200" dirty="0"/>
                        <a:t>Before</a:t>
                      </a:r>
                      <a:r>
                        <a:rPr lang="en-GB" sz="1200" baseline="0" dirty="0"/>
                        <a:t> the session either yourself or the camp manager needs to hide sports equipment around the outdoor area of camp. Make a list of where each one is hidden in case children need help finding them and to help get them down later. </a:t>
                      </a:r>
                    </a:p>
                    <a:p>
                      <a:pPr marL="128588" indent="-128588">
                        <a:buFont typeface="Arial" panose="020B0604020202020204" pitchFamily="34" charset="0"/>
                        <a:buChar char="•"/>
                      </a:pPr>
                      <a:r>
                        <a:rPr lang="en-GB" sz="1200" baseline="0" dirty="0"/>
                        <a:t>Coaches make a tick sheet to make sure you find everything.</a:t>
                      </a:r>
                    </a:p>
                    <a:p>
                      <a:pPr marL="128588" indent="-128588">
                        <a:buFont typeface="Arial" panose="020B0604020202020204" pitchFamily="34" charset="0"/>
                        <a:buChar char="•"/>
                      </a:pPr>
                      <a:r>
                        <a:rPr lang="en-GB" sz="1200" baseline="0" dirty="0"/>
                        <a:t>Children hunt around the area working as a team to find the different items. </a:t>
                      </a:r>
                    </a:p>
                    <a:p>
                      <a:pPr marL="128588" indent="-128588">
                        <a:buFont typeface="Arial" panose="020B0604020202020204" pitchFamily="34" charset="0"/>
                        <a:buChar char="•"/>
                      </a:pPr>
                      <a:r>
                        <a:rPr lang="en-GB" sz="1200" baseline="0" dirty="0"/>
                        <a:t>Each time a child find one ask them to take you to it and match the picture to your checklist </a:t>
                      </a:r>
                      <a:endParaRPr lang="en-GB" sz="1200" dirty="0"/>
                    </a:p>
                    <a:p>
                      <a:pPr lvl="0"/>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a:t>
                      </a:r>
                    </a:p>
                    <a:p>
                      <a:pPr marL="128270" indent="-128270">
                        <a:buFont typeface="Arial" panose="020B0604020202020204" pitchFamily="34" charset="0"/>
                        <a:buChar char="•"/>
                      </a:pPr>
                      <a:r>
                        <a:rPr lang="en-GB" sz="1200" b="0" dirty="0">
                          <a:solidFill>
                            <a:schemeClr val="tx1"/>
                          </a:solidFill>
                          <a:latin typeface="Calibri" panose="020F0502020204030204" pitchFamily="34" charset="0"/>
                          <a:cs typeface="Times New Roman" panose="02020603050405020304" pitchFamily="18" charset="0"/>
                        </a:rPr>
                        <a:t>Sports equipment hidden around </a:t>
                      </a:r>
                      <a:r>
                        <a:rPr lang="en-GB" sz="1200" b="0">
                          <a:solidFill>
                            <a:schemeClr val="tx1"/>
                          </a:solidFill>
                          <a:latin typeface="Calibri" panose="020F0502020204030204" pitchFamily="34" charset="0"/>
                          <a:cs typeface="Times New Roman" panose="02020603050405020304" pitchFamily="18" charset="0"/>
                        </a:rPr>
                        <a:t>the outdoor area. </a:t>
                      </a:r>
                      <a:endParaRPr lang="en-GB" sz="1100" b="0" dirty="0">
                        <a:solidFill>
                          <a:schemeClr val="tx1"/>
                        </a:solidFill>
                        <a:latin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a:txBody>
                    <a:bodyPr/>
                    <a:lstStyle/>
                    <a:p>
                      <a:pPr algn="ctr"/>
                      <a:r>
                        <a:rPr lang="en-GB" sz="1200" b="1" i="0" u="sng" kern="1200" baseline="0" dirty="0">
                          <a:solidFill>
                            <a:schemeClr val="tx1"/>
                          </a:solidFill>
                          <a:effectLst/>
                          <a:latin typeface="+mn-lt"/>
                          <a:ea typeface="+mn-ea"/>
                          <a:cs typeface="+mn-cs"/>
                        </a:rPr>
                        <a:t>Coaching Tips &amp; Questioning:</a:t>
                      </a:r>
                    </a:p>
                    <a:p>
                      <a:pPr algn="ctr"/>
                      <a:r>
                        <a:rPr lang="en-GB" sz="1200" b="0" i="0" u="none" kern="1200" baseline="0" dirty="0">
                          <a:solidFill>
                            <a:schemeClr val="tx1"/>
                          </a:solidFill>
                          <a:effectLst/>
                          <a:latin typeface="+mn-lt"/>
                          <a:ea typeface="+mn-ea"/>
                          <a:cs typeface="+mn-cs"/>
                        </a:rPr>
                        <a:t>See if you can get children to work as a group and find one picture at a time </a:t>
                      </a:r>
                    </a:p>
                    <a:p>
                      <a:pPr algn="ctr"/>
                      <a:endParaRPr lang="en-GB" sz="1200" b="0" i="0" u="none" kern="1200" baseline="0" dirty="0">
                        <a:solidFill>
                          <a:schemeClr val="tx1"/>
                        </a:solidFill>
                        <a:effectLst/>
                        <a:latin typeface="+mn-lt"/>
                        <a:ea typeface="+mn-ea"/>
                        <a:cs typeface="+mn-cs"/>
                      </a:endParaRPr>
                    </a:p>
                    <a:p>
                      <a:pPr algn="ctr"/>
                      <a:r>
                        <a:rPr lang="en-GB" sz="1200" b="0" i="0" u="none" kern="1200" baseline="0" dirty="0">
                          <a:solidFill>
                            <a:schemeClr val="tx1"/>
                          </a:solidFill>
                          <a:effectLst/>
                          <a:latin typeface="+mn-lt"/>
                          <a:ea typeface="+mn-ea"/>
                          <a:cs typeface="+mn-cs"/>
                        </a:rPr>
                        <a:t>See if children can guess the sport from the picture</a:t>
                      </a:r>
                    </a:p>
                    <a:p>
                      <a:pPr algn="ctr"/>
                      <a:endParaRPr lang="en-GB" sz="1200" b="0" i="0" u="none" kern="1200" baseline="0" dirty="0">
                        <a:solidFill>
                          <a:schemeClr val="tx1"/>
                        </a:solidFill>
                        <a:effectLst/>
                        <a:latin typeface="+mn-lt"/>
                        <a:ea typeface="+mn-ea"/>
                        <a:cs typeface="+mn-cs"/>
                      </a:endParaRPr>
                    </a:p>
                    <a:p>
                      <a:pPr algn="ctr"/>
                      <a:r>
                        <a:rPr lang="en-GB" sz="1200" b="0" i="0" u="none" kern="1200" baseline="0" dirty="0">
                          <a:solidFill>
                            <a:schemeClr val="tx1"/>
                          </a:solidFill>
                          <a:effectLst/>
                          <a:latin typeface="+mn-lt"/>
                          <a:ea typeface="+mn-ea"/>
                          <a:cs typeface="+mn-cs"/>
                        </a:rPr>
                        <a:t>Make sure you have a list of where all the picture are hidden to ensure they can all be found and collected after the hunt.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algn="ctr"/>
                      <a:r>
                        <a:rPr lang="en-GB" sz="1200" b="0" i="0" u="none" kern="1200" baseline="0" dirty="0">
                          <a:solidFill>
                            <a:schemeClr val="tx1"/>
                          </a:solidFill>
                          <a:effectLst/>
                          <a:latin typeface="+mn-lt"/>
                          <a:ea typeface="+mn-ea"/>
                          <a:cs typeface="+mn-cs"/>
                        </a:rPr>
                        <a:t>Today we are going on a scavenger hunt. The coaches have hidden lots of different sports equipment around.</a:t>
                      </a:r>
                    </a:p>
                    <a:p>
                      <a:pPr algn="ctr"/>
                      <a:r>
                        <a:rPr lang="en-GB" sz="1200" b="0" i="0" u="none" kern="1200" baseline="0" dirty="0">
                          <a:solidFill>
                            <a:schemeClr val="tx1"/>
                          </a:solidFill>
                          <a:effectLst/>
                          <a:latin typeface="+mn-lt"/>
                          <a:ea typeface="+mn-ea"/>
                          <a:cs typeface="+mn-cs"/>
                        </a:rPr>
                        <a:t>They could be up high, low or anywhere in-between so make sure you look everywhere. </a:t>
                      </a:r>
                    </a:p>
                    <a:p>
                      <a:pPr algn="ctr"/>
                      <a:r>
                        <a:rPr lang="en-GB" sz="1200" b="0" i="0" u="none" kern="1200" baseline="0" dirty="0">
                          <a:solidFill>
                            <a:schemeClr val="tx1"/>
                          </a:solidFill>
                          <a:effectLst/>
                          <a:latin typeface="+mn-lt"/>
                          <a:ea typeface="+mn-ea"/>
                          <a:cs typeface="+mn-cs"/>
                        </a:rPr>
                        <a:t>I will tell you what we need to look for and then we can see if we can find that piece of equipment.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p>
                    <a:p>
                      <a:pPr algn="ctr"/>
                      <a:r>
                        <a:rPr lang="en-GB" sz="1200" b="0" i="0" u="none" kern="1200" baseline="0" dirty="0">
                          <a:solidFill>
                            <a:schemeClr val="tx1"/>
                          </a:solidFill>
                          <a:effectLst/>
                          <a:latin typeface="+mn-lt"/>
                          <a:ea typeface="+mn-ea"/>
                          <a:cs typeface="+mn-cs"/>
                        </a:rPr>
                        <a:t>Let children all go around the same way in the space when they find one, children stand next to it and the coach can come around and find which one they have found.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a:solidFill>
                            <a:schemeClr val="tx1"/>
                          </a:solidFill>
                          <a:effectLst/>
                          <a:latin typeface="+mn-lt"/>
                          <a:ea typeface="+mn-ea"/>
                          <a:cs typeface="+mn-cs"/>
                        </a:rPr>
                        <a:t>Differentiation</a:t>
                      </a:r>
                    </a:p>
                    <a:p>
                      <a:r>
                        <a:rPr lang="en-GB" sz="1200" b="0" i="0" u="none" kern="1200" baseline="0" dirty="0">
                          <a:solidFill>
                            <a:schemeClr val="tx1"/>
                          </a:solidFill>
                          <a:effectLst/>
                          <a:latin typeface="+mn-lt"/>
                          <a:ea typeface="+mn-ea"/>
                          <a:cs typeface="+mn-cs"/>
                        </a:rPr>
                        <a:t>If one or two children keep finding them give them a job ticking off the list. </a:t>
                      </a:r>
                    </a:p>
                    <a:p>
                      <a:r>
                        <a:rPr lang="en-GB" sz="1200" b="0" i="0" u="none" kern="1200" baseline="0" dirty="0">
                          <a:solidFill>
                            <a:schemeClr val="tx1"/>
                          </a:solidFill>
                          <a:effectLst/>
                          <a:latin typeface="+mn-lt"/>
                          <a:ea typeface="+mn-ea"/>
                          <a:cs typeface="+mn-cs"/>
                        </a:rPr>
                        <a:t>You can even send children off to find one if they are struggling. </a:t>
                      </a:r>
                      <a:endParaRPr lang="en-US"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61472741"/>
              </p:ext>
            </p:extLst>
          </p:nvPr>
        </p:nvGraphicFramePr>
        <p:xfrm>
          <a:off x="193554" y="574824"/>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a16="http://schemas.microsoft.com/office/drawing/2014/main" val="937111271"/>
                    </a:ext>
                  </a:extLst>
                </a:gridCol>
              </a:tblGrid>
              <a:tr h="308000">
                <a:tc>
                  <a:txBody>
                    <a:bodyPr/>
                    <a:lstStyle/>
                    <a:p>
                      <a:pPr marL="0" indent="0">
                        <a:buFont typeface="+mj-lt"/>
                        <a:buNone/>
                      </a:pPr>
                      <a:r>
                        <a:rPr lang="en-GB" sz="1100" b="1" baseline="0" dirty="0"/>
                        <a:t>Equipment: Sports equipment, 1 piece per child. List of where items are hidden </a:t>
                      </a:r>
                      <a:endParaRPr lang="en-GB" sz="11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54807</TotalTime>
  <Words>327</Words>
  <Application>Microsoft Office PowerPoint</Application>
  <PresentationFormat>A4 Paper (210x297 mm)</PresentationFormat>
  <Paragraphs>27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774</cp:revision>
  <cp:lastPrinted>2019-03-03T09:41:19Z</cp:lastPrinted>
  <dcterms:created xsi:type="dcterms:W3CDTF">2014-03-03T15:39:30Z</dcterms:created>
  <dcterms:modified xsi:type="dcterms:W3CDTF">2022-05-05T09:25:55Z</dcterms:modified>
</cp:coreProperties>
</file>