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8" r:id="rId2"/>
  </p:sldIdLst>
  <p:sldSz cx="6858000" cy="9906000" type="A4"/>
  <p:notesSz cx="6858000" cy="9144000"/>
  <p:defaultTextStyle>
    <a:defPPr>
      <a:defRPr lang="en-US"/>
    </a:defPPr>
    <a:lvl1pPr marL="0" algn="l" defTabSz="768553" rtl="0" eaLnBrk="1" latinLnBrk="0" hangingPunct="1">
      <a:defRPr sz="1513" kern="1200">
        <a:solidFill>
          <a:schemeClr val="tx1"/>
        </a:solidFill>
        <a:latin typeface="+mn-lt"/>
        <a:ea typeface="+mn-ea"/>
        <a:cs typeface="+mn-cs"/>
      </a:defRPr>
    </a:lvl1pPr>
    <a:lvl2pPr marL="384277" algn="l" defTabSz="768553" rtl="0" eaLnBrk="1" latinLnBrk="0" hangingPunct="1">
      <a:defRPr sz="1513" kern="1200">
        <a:solidFill>
          <a:schemeClr val="tx1"/>
        </a:solidFill>
        <a:latin typeface="+mn-lt"/>
        <a:ea typeface="+mn-ea"/>
        <a:cs typeface="+mn-cs"/>
      </a:defRPr>
    </a:lvl2pPr>
    <a:lvl3pPr marL="768553" algn="l" defTabSz="768553" rtl="0" eaLnBrk="1" latinLnBrk="0" hangingPunct="1">
      <a:defRPr sz="1513" kern="1200">
        <a:solidFill>
          <a:schemeClr val="tx1"/>
        </a:solidFill>
        <a:latin typeface="+mn-lt"/>
        <a:ea typeface="+mn-ea"/>
        <a:cs typeface="+mn-cs"/>
      </a:defRPr>
    </a:lvl3pPr>
    <a:lvl4pPr marL="1152830" algn="l" defTabSz="768553" rtl="0" eaLnBrk="1" latinLnBrk="0" hangingPunct="1">
      <a:defRPr sz="1513" kern="1200">
        <a:solidFill>
          <a:schemeClr val="tx1"/>
        </a:solidFill>
        <a:latin typeface="+mn-lt"/>
        <a:ea typeface="+mn-ea"/>
        <a:cs typeface="+mn-cs"/>
      </a:defRPr>
    </a:lvl4pPr>
    <a:lvl5pPr marL="1537106" algn="l" defTabSz="768553" rtl="0" eaLnBrk="1" latinLnBrk="0" hangingPunct="1">
      <a:defRPr sz="1513" kern="1200">
        <a:solidFill>
          <a:schemeClr val="tx1"/>
        </a:solidFill>
        <a:latin typeface="+mn-lt"/>
        <a:ea typeface="+mn-ea"/>
        <a:cs typeface="+mn-cs"/>
      </a:defRPr>
    </a:lvl5pPr>
    <a:lvl6pPr marL="1921383" algn="l" defTabSz="768553" rtl="0" eaLnBrk="1" latinLnBrk="0" hangingPunct="1">
      <a:defRPr sz="1513" kern="1200">
        <a:solidFill>
          <a:schemeClr val="tx1"/>
        </a:solidFill>
        <a:latin typeface="+mn-lt"/>
        <a:ea typeface="+mn-ea"/>
        <a:cs typeface="+mn-cs"/>
      </a:defRPr>
    </a:lvl6pPr>
    <a:lvl7pPr marL="2305660" algn="l" defTabSz="768553" rtl="0" eaLnBrk="1" latinLnBrk="0" hangingPunct="1">
      <a:defRPr sz="1513" kern="1200">
        <a:solidFill>
          <a:schemeClr val="tx1"/>
        </a:solidFill>
        <a:latin typeface="+mn-lt"/>
        <a:ea typeface="+mn-ea"/>
        <a:cs typeface="+mn-cs"/>
      </a:defRPr>
    </a:lvl7pPr>
    <a:lvl8pPr marL="2689936" algn="l" defTabSz="768553" rtl="0" eaLnBrk="1" latinLnBrk="0" hangingPunct="1">
      <a:defRPr sz="1513" kern="1200">
        <a:solidFill>
          <a:schemeClr val="tx1"/>
        </a:solidFill>
        <a:latin typeface="+mn-lt"/>
        <a:ea typeface="+mn-ea"/>
        <a:cs typeface="+mn-cs"/>
      </a:defRPr>
    </a:lvl8pPr>
    <a:lvl9pPr marL="3074213" algn="l" defTabSz="768553" rtl="0" eaLnBrk="1" latinLnBrk="0" hangingPunct="1">
      <a:defRPr sz="151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536617-FEC1-4913-ABB9-2091EB1EED1E}" v="795" dt="2020-10-20T13:38:14.183"/>
    <p1510:client id="{469B4DAF-74B9-4340-B27E-624FD4366DB5}" v="44" dt="2020-10-20T12:20:23.05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854" autoAdjust="0"/>
    <p:restoredTop sz="86382" autoAdjust="0"/>
  </p:normalViewPr>
  <p:slideViewPr>
    <p:cSldViewPr>
      <p:cViewPr>
        <p:scale>
          <a:sx n="90" d="100"/>
          <a:sy n="90" d="100"/>
        </p:scale>
        <p:origin x="1854" y="66"/>
      </p:cViewPr>
      <p:guideLst>
        <p:guide orient="horz" pos="3120"/>
        <p:guide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97" d="100"/>
          <a:sy n="97" d="100"/>
        </p:scale>
        <p:origin x="3688" y="208"/>
      </p:cViewPr>
      <p:guideLst/>
    </p:cSldViewPr>
  </p:notes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nquiries - S4K" userId="JsnxHV8xOHpGZ6cjnCDor2ws4PqckA3bKxhC77vcfDc=" providerId="None" clId="Web-{469B4DAF-74B9-4340-B27E-624FD4366DB5}"/>
    <pc:docChg chg="modSld">
      <pc:chgData name="Enquiries - S4K" userId="JsnxHV8xOHpGZ6cjnCDor2ws4PqckA3bKxhC77vcfDc=" providerId="None" clId="Web-{469B4DAF-74B9-4340-B27E-624FD4366DB5}" dt="2020-10-20T12:20:23.054" v="41"/>
      <pc:docMkLst>
        <pc:docMk/>
      </pc:docMkLst>
      <pc:sldChg chg="addSp delSp modSp">
        <pc:chgData name="Enquiries - S4K" userId="JsnxHV8xOHpGZ6cjnCDor2ws4PqckA3bKxhC77vcfDc=" providerId="None" clId="Web-{469B4DAF-74B9-4340-B27E-624FD4366DB5}" dt="2020-10-20T12:20:23.054" v="41"/>
        <pc:sldMkLst>
          <pc:docMk/>
          <pc:sldMk cId="2583726741" sldId="278"/>
        </pc:sldMkLst>
        <pc:spChg chg="mod">
          <ac:chgData name="Enquiries - S4K" userId="JsnxHV8xOHpGZ6cjnCDor2ws4PqckA3bKxhC77vcfDc=" providerId="None" clId="Web-{469B4DAF-74B9-4340-B27E-624FD4366DB5}" dt="2020-10-20T12:12:57.786" v="10" actId="20577"/>
          <ac:spMkLst>
            <pc:docMk/>
            <pc:sldMk cId="2583726741" sldId="278"/>
            <ac:spMk id="9" creationId="{00000000-0000-0000-0000-000000000000}"/>
          </ac:spMkLst>
        </pc:spChg>
        <pc:graphicFrameChg chg="mod modGraphic">
          <ac:chgData name="Enquiries - S4K" userId="JsnxHV8xOHpGZ6cjnCDor2ws4PqckA3bKxhC77vcfDc=" providerId="None" clId="Web-{469B4DAF-74B9-4340-B27E-624FD4366DB5}" dt="2020-10-20T12:20:23.054" v="41"/>
          <ac:graphicFrameMkLst>
            <pc:docMk/>
            <pc:sldMk cId="2583726741" sldId="278"/>
            <ac:graphicFrameMk id="13" creationId="{00000000-0000-0000-0000-000000000000}"/>
          </ac:graphicFrameMkLst>
        </pc:graphicFrameChg>
        <pc:picChg chg="add del mod">
          <ac:chgData name="Enquiries - S4K" userId="JsnxHV8xOHpGZ6cjnCDor2ws4PqckA3bKxhC77vcfDc=" providerId="None" clId="Web-{469B4DAF-74B9-4340-B27E-624FD4366DB5}" dt="2020-10-20T12:13:08.395" v="13"/>
          <ac:picMkLst>
            <pc:docMk/>
            <pc:sldMk cId="2583726741" sldId="278"/>
            <ac:picMk id="2" creationId="{A1E85FBE-401E-438C-A2ED-7105996A9B91}"/>
          </ac:picMkLst>
        </pc:picChg>
        <pc:picChg chg="add mod modCrop">
          <ac:chgData name="Enquiries - S4K" userId="JsnxHV8xOHpGZ6cjnCDor2ws4PqckA3bKxhC77vcfDc=" providerId="None" clId="Web-{469B4DAF-74B9-4340-B27E-624FD4366DB5}" dt="2020-10-20T12:13:46.114" v="19" actId="1076"/>
          <ac:picMkLst>
            <pc:docMk/>
            <pc:sldMk cId="2583726741" sldId="278"/>
            <ac:picMk id="3" creationId="{B5827292-C6F5-4937-ACA9-7B02577BDB13}"/>
          </ac:picMkLst>
        </pc:picChg>
      </pc:sldChg>
    </pc:docChg>
  </pc:docChgLst>
  <pc:docChgLst>
    <pc:chgData name="Enquiries - S4K" userId="JsnxHV8xOHpGZ6cjnCDor2ws4PqckA3bKxhC77vcfDc=" providerId="None" clId="Web-{37536617-FEC1-4913-ABB9-2091EB1EED1E}"/>
    <pc:docChg chg="modSld">
      <pc:chgData name="Enquiries - S4K" userId="JsnxHV8xOHpGZ6cjnCDor2ws4PqckA3bKxhC77vcfDc=" providerId="None" clId="Web-{37536617-FEC1-4913-ABB9-2091EB1EED1E}" dt="2020-10-20T13:38:14.183" v="792"/>
      <pc:docMkLst>
        <pc:docMk/>
      </pc:docMkLst>
      <pc:sldChg chg="modSp">
        <pc:chgData name="Enquiries - S4K" userId="JsnxHV8xOHpGZ6cjnCDor2ws4PqckA3bKxhC77vcfDc=" providerId="None" clId="Web-{37536617-FEC1-4913-ABB9-2091EB1EED1E}" dt="2020-10-20T13:38:14.183" v="792"/>
        <pc:sldMkLst>
          <pc:docMk/>
          <pc:sldMk cId="2583726741" sldId="278"/>
        </pc:sldMkLst>
        <pc:graphicFrameChg chg="mod modGraphic">
          <ac:chgData name="Enquiries - S4K" userId="JsnxHV8xOHpGZ6cjnCDor2ws4PqckA3bKxhC77vcfDc=" providerId="None" clId="Web-{37536617-FEC1-4913-ABB9-2091EB1EED1E}" dt="2020-10-20T13:38:14.183" v="792"/>
          <ac:graphicFrameMkLst>
            <pc:docMk/>
            <pc:sldMk cId="2583726741" sldId="278"/>
            <ac:graphicFrameMk id="13" creationId="{00000000-0000-0000-0000-000000000000}"/>
          </ac:graphicFrameMkLst>
        </pc:graphicFrameChg>
        <pc:picChg chg="mod">
          <ac:chgData name="Enquiries - S4K" userId="JsnxHV8xOHpGZ6cjnCDor2ws4PqckA3bKxhC77vcfDc=" providerId="None" clId="Web-{37536617-FEC1-4913-ABB9-2091EB1EED1E}" dt="2020-10-20T12:41:46.242" v="4" actId="14100"/>
          <ac:picMkLst>
            <pc:docMk/>
            <pc:sldMk cId="2583726741" sldId="278"/>
            <ac:picMk id="3" creationId="{B5827292-C6F5-4937-ACA9-7B02577BDB1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90494E-FADF-734E-BDDC-254896DC743E}" type="datetimeFigureOut">
              <a:rPr lang="en-US" smtClean="0"/>
              <a:pPr/>
              <a:t>8/9/2021</a:t>
            </a:fld>
            <a:endParaRPr lang="en-US"/>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C68BA1-9863-C94D-98AC-86E6EDC0C779}" type="slidenum">
              <a:rPr lang="en-US" smtClean="0"/>
              <a:pPr/>
              <a:t>‹#›</a:t>
            </a:fld>
            <a:endParaRPr lang="en-US"/>
          </a:p>
        </p:txBody>
      </p:sp>
    </p:spTree>
    <p:extLst>
      <p:ext uri="{BB962C8B-B14F-4D97-AF65-F5344CB8AC3E}">
        <p14:creationId xmlns:p14="http://schemas.microsoft.com/office/powerpoint/2010/main" val="303073579"/>
      </p:ext>
    </p:extLst>
  </p:cSld>
  <p:clrMap bg1="lt1" tx1="dk1" bg2="lt2" tx2="dk2" accent1="accent1" accent2="accent2" accent3="accent3" accent4="accent4" accent5="accent5" accent6="accent6" hlink="hlink" folHlink="folHlink"/>
  <p:notesStyle>
    <a:lvl1pPr marL="0" algn="l" defTabSz="768553" rtl="0" eaLnBrk="1" latinLnBrk="0" hangingPunct="1">
      <a:defRPr sz="1009" kern="1200">
        <a:solidFill>
          <a:schemeClr val="tx1"/>
        </a:solidFill>
        <a:latin typeface="+mn-lt"/>
        <a:ea typeface="+mn-ea"/>
        <a:cs typeface="+mn-cs"/>
      </a:defRPr>
    </a:lvl1pPr>
    <a:lvl2pPr marL="384277" algn="l" defTabSz="768553" rtl="0" eaLnBrk="1" latinLnBrk="0" hangingPunct="1">
      <a:defRPr sz="1009" kern="1200">
        <a:solidFill>
          <a:schemeClr val="tx1"/>
        </a:solidFill>
        <a:latin typeface="+mn-lt"/>
        <a:ea typeface="+mn-ea"/>
        <a:cs typeface="+mn-cs"/>
      </a:defRPr>
    </a:lvl2pPr>
    <a:lvl3pPr marL="768553" algn="l" defTabSz="768553" rtl="0" eaLnBrk="1" latinLnBrk="0" hangingPunct="1">
      <a:defRPr sz="1009" kern="1200">
        <a:solidFill>
          <a:schemeClr val="tx1"/>
        </a:solidFill>
        <a:latin typeface="+mn-lt"/>
        <a:ea typeface="+mn-ea"/>
        <a:cs typeface="+mn-cs"/>
      </a:defRPr>
    </a:lvl3pPr>
    <a:lvl4pPr marL="1152830" algn="l" defTabSz="768553" rtl="0" eaLnBrk="1" latinLnBrk="0" hangingPunct="1">
      <a:defRPr sz="1009" kern="1200">
        <a:solidFill>
          <a:schemeClr val="tx1"/>
        </a:solidFill>
        <a:latin typeface="+mn-lt"/>
        <a:ea typeface="+mn-ea"/>
        <a:cs typeface="+mn-cs"/>
      </a:defRPr>
    </a:lvl4pPr>
    <a:lvl5pPr marL="1537106" algn="l" defTabSz="768553" rtl="0" eaLnBrk="1" latinLnBrk="0" hangingPunct="1">
      <a:defRPr sz="1009" kern="1200">
        <a:solidFill>
          <a:schemeClr val="tx1"/>
        </a:solidFill>
        <a:latin typeface="+mn-lt"/>
        <a:ea typeface="+mn-ea"/>
        <a:cs typeface="+mn-cs"/>
      </a:defRPr>
    </a:lvl5pPr>
    <a:lvl6pPr marL="1921383" algn="l" defTabSz="768553" rtl="0" eaLnBrk="1" latinLnBrk="0" hangingPunct="1">
      <a:defRPr sz="1009" kern="1200">
        <a:solidFill>
          <a:schemeClr val="tx1"/>
        </a:solidFill>
        <a:latin typeface="+mn-lt"/>
        <a:ea typeface="+mn-ea"/>
        <a:cs typeface="+mn-cs"/>
      </a:defRPr>
    </a:lvl6pPr>
    <a:lvl7pPr marL="2305660" algn="l" defTabSz="768553" rtl="0" eaLnBrk="1" latinLnBrk="0" hangingPunct="1">
      <a:defRPr sz="1009" kern="1200">
        <a:solidFill>
          <a:schemeClr val="tx1"/>
        </a:solidFill>
        <a:latin typeface="+mn-lt"/>
        <a:ea typeface="+mn-ea"/>
        <a:cs typeface="+mn-cs"/>
      </a:defRPr>
    </a:lvl7pPr>
    <a:lvl8pPr marL="2689936" algn="l" defTabSz="768553" rtl="0" eaLnBrk="1" latinLnBrk="0" hangingPunct="1">
      <a:defRPr sz="1009" kern="1200">
        <a:solidFill>
          <a:schemeClr val="tx1"/>
        </a:solidFill>
        <a:latin typeface="+mn-lt"/>
        <a:ea typeface="+mn-ea"/>
        <a:cs typeface="+mn-cs"/>
      </a:defRPr>
    </a:lvl8pPr>
    <a:lvl9pPr marL="3074213" algn="l" defTabSz="768553" rtl="0" eaLnBrk="1" latinLnBrk="0" hangingPunct="1">
      <a:defRPr sz="100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4"/>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1"/>
            <a:ext cx="4800600" cy="2531533"/>
          </a:xfrm>
        </p:spPr>
        <p:txBody>
          <a:bodyPr/>
          <a:lstStyle>
            <a:lvl1pPr marL="0" indent="0" algn="ctr">
              <a:buNone/>
              <a:defRPr>
                <a:solidFill>
                  <a:schemeClr val="tx1">
                    <a:tint val="75000"/>
                  </a:schemeClr>
                </a:solidFill>
              </a:defRPr>
            </a:lvl1pPr>
            <a:lvl2pPr marL="539998" indent="0" algn="ctr">
              <a:buNone/>
              <a:defRPr>
                <a:solidFill>
                  <a:schemeClr val="tx1">
                    <a:tint val="75000"/>
                  </a:schemeClr>
                </a:solidFill>
              </a:defRPr>
            </a:lvl2pPr>
            <a:lvl3pPr marL="1079996" indent="0" algn="ctr">
              <a:buNone/>
              <a:defRPr>
                <a:solidFill>
                  <a:schemeClr val="tx1">
                    <a:tint val="75000"/>
                  </a:schemeClr>
                </a:solidFill>
              </a:defRPr>
            </a:lvl3pPr>
            <a:lvl4pPr marL="1619993" indent="0" algn="ctr">
              <a:buNone/>
              <a:defRPr>
                <a:solidFill>
                  <a:schemeClr val="tx1">
                    <a:tint val="75000"/>
                  </a:schemeClr>
                </a:solidFill>
              </a:defRPr>
            </a:lvl4pPr>
            <a:lvl5pPr marL="2159991" indent="0" algn="ctr">
              <a:buNone/>
              <a:defRPr>
                <a:solidFill>
                  <a:schemeClr val="tx1">
                    <a:tint val="75000"/>
                  </a:schemeClr>
                </a:solidFill>
              </a:defRPr>
            </a:lvl5pPr>
            <a:lvl6pPr marL="2699990" indent="0" algn="ctr">
              <a:buNone/>
              <a:defRPr>
                <a:solidFill>
                  <a:schemeClr val="tx1">
                    <a:tint val="75000"/>
                  </a:schemeClr>
                </a:solidFill>
              </a:defRPr>
            </a:lvl6pPr>
            <a:lvl7pPr marL="3239987" indent="0" algn="ctr">
              <a:buNone/>
              <a:defRPr>
                <a:solidFill>
                  <a:schemeClr val="tx1">
                    <a:tint val="75000"/>
                  </a:schemeClr>
                </a:solidFill>
              </a:defRPr>
            </a:lvl7pPr>
            <a:lvl8pPr marL="3779985" indent="0" algn="ctr">
              <a:buNone/>
              <a:defRPr>
                <a:solidFill>
                  <a:schemeClr val="tx1">
                    <a:tint val="75000"/>
                  </a:schemeClr>
                </a:solidFill>
              </a:defRPr>
            </a:lvl8pPr>
            <a:lvl9pPr marL="4319982"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323994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406840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2"/>
            <a:ext cx="1543050" cy="845220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2"/>
            <a:ext cx="4514850" cy="845220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672264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237051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5"/>
            <a:ext cx="5829300" cy="1967442"/>
          </a:xfrm>
        </p:spPr>
        <p:txBody>
          <a:bodyPr anchor="t"/>
          <a:lstStyle>
            <a:lvl1pPr algn="l">
              <a:defRPr sz="4724" b="1" cap="all"/>
            </a:lvl1pPr>
          </a:lstStyle>
          <a:p>
            <a:r>
              <a:rPr lang="en-US"/>
              <a:t>Click to edit Master title style</a:t>
            </a:r>
            <a:endParaRPr lang="en-GB"/>
          </a:p>
        </p:txBody>
      </p:sp>
      <p:sp>
        <p:nvSpPr>
          <p:cNvPr id="3" name="Text Placeholder 2"/>
          <p:cNvSpPr>
            <a:spLocks noGrp="1"/>
          </p:cNvSpPr>
          <p:nvPr>
            <p:ph type="body" idx="1"/>
          </p:nvPr>
        </p:nvSpPr>
        <p:spPr>
          <a:xfrm>
            <a:off x="541735" y="4198589"/>
            <a:ext cx="5829300" cy="2166936"/>
          </a:xfrm>
        </p:spPr>
        <p:txBody>
          <a:bodyPr anchor="b"/>
          <a:lstStyle>
            <a:lvl1pPr marL="0" indent="0">
              <a:buNone/>
              <a:defRPr sz="2363">
                <a:solidFill>
                  <a:schemeClr val="tx1">
                    <a:tint val="75000"/>
                  </a:schemeClr>
                </a:solidFill>
              </a:defRPr>
            </a:lvl1pPr>
            <a:lvl2pPr marL="539998" indent="0">
              <a:buNone/>
              <a:defRPr sz="2126">
                <a:solidFill>
                  <a:schemeClr val="tx1">
                    <a:tint val="75000"/>
                  </a:schemeClr>
                </a:solidFill>
              </a:defRPr>
            </a:lvl2pPr>
            <a:lvl3pPr marL="1079996" indent="0">
              <a:buNone/>
              <a:defRPr sz="1890">
                <a:solidFill>
                  <a:schemeClr val="tx1">
                    <a:tint val="75000"/>
                  </a:schemeClr>
                </a:solidFill>
              </a:defRPr>
            </a:lvl3pPr>
            <a:lvl4pPr marL="1619993" indent="0">
              <a:buNone/>
              <a:defRPr sz="1654">
                <a:solidFill>
                  <a:schemeClr val="tx1">
                    <a:tint val="75000"/>
                  </a:schemeClr>
                </a:solidFill>
              </a:defRPr>
            </a:lvl4pPr>
            <a:lvl5pPr marL="2159991" indent="0">
              <a:buNone/>
              <a:defRPr sz="1654">
                <a:solidFill>
                  <a:schemeClr val="tx1">
                    <a:tint val="75000"/>
                  </a:schemeClr>
                </a:solidFill>
              </a:defRPr>
            </a:lvl5pPr>
            <a:lvl6pPr marL="2699990" indent="0">
              <a:buNone/>
              <a:defRPr sz="1654">
                <a:solidFill>
                  <a:schemeClr val="tx1">
                    <a:tint val="75000"/>
                  </a:schemeClr>
                </a:solidFill>
              </a:defRPr>
            </a:lvl6pPr>
            <a:lvl7pPr marL="3239987" indent="0">
              <a:buNone/>
              <a:defRPr sz="1654">
                <a:solidFill>
                  <a:schemeClr val="tx1">
                    <a:tint val="75000"/>
                  </a:schemeClr>
                </a:solidFill>
              </a:defRPr>
            </a:lvl7pPr>
            <a:lvl8pPr marL="3779985" indent="0">
              <a:buNone/>
              <a:defRPr sz="1654">
                <a:solidFill>
                  <a:schemeClr val="tx1">
                    <a:tint val="75000"/>
                  </a:schemeClr>
                </a:solidFill>
              </a:defRPr>
            </a:lvl8pPr>
            <a:lvl9pPr marL="4319982" indent="0">
              <a:buNone/>
              <a:defRPr sz="165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984887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3307"/>
            </a:lvl1pPr>
            <a:lvl2pPr>
              <a:defRPr sz="2835"/>
            </a:lvl2pPr>
            <a:lvl3pPr>
              <a:defRPr sz="2363"/>
            </a:lvl3pPr>
            <a:lvl4pPr>
              <a:defRPr sz="2126"/>
            </a:lvl4pPr>
            <a:lvl5pPr>
              <a:defRPr sz="2126"/>
            </a:lvl5pPr>
            <a:lvl6pPr>
              <a:defRPr sz="2126"/>
            </a:lvl6pPr>
            <a:lvl7pPr>
              <a:defRPr sz="2126"/>
            </a:lvl7pPr>
            <a:lvl8pPr>
              <a:defRPr sz="2126"/>
            </a:lvl8pPr>
            <a:lvl9pPr>
              <a:defRPr sz="212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74490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2" y="2217386"/>
            <a:ext cx="3031331" cy="924101"/>
          </a:xfrm>
        </p:spPr>
        <p:txBody>
          <a:bodyPr anchor="b"/>
          <a:lstStyle>
            <a:lvl1pPr marL="0" indent="0">
              <a:buNone/>
              <a:defRPr sz="2835" b="1"/>
            </a:lvl1pPr>
            <a:lvl2pPr marL="539998" indent="0">
              <a:buNone/>
              <a:defRPr sz="2363" b="1"/>
            </a:lvl2pPr>
            <a:lvl3pPr marL="1079996" indent="0">
              <a:buNone/>
              <a:defRPr sz="2126" b="1"/>
            </a:lvl3pPr>
            <a:lvl4pPr marL="1619993" indent="0">
              <a:buNone/>
              <a:defRPr sz="1890" b="1"/>
            </a:lvl4pPr>
            <a:lvl5pPr marL="2159991" indent="0">
              <a:buNone/>
              <a:defRPr sz="1890" b="1"/>
            </a:lvl5pPr>
            <a:lvl6pPr marL="2699990" indent="0">
              <a:buNone/>
              <a:defRPr sz="1890" b="1"/>
            </a:lvl6pPr>
            <a:lvl7pPr marL="3239987" indent="0">
              <a:buNone/>
              <a:defRPr sz="1890" b="1"/>
            </a:lvl7pPr>
            <a:lvl8pPr marL="3779985" indent="0">
              <a:buNone/>
              <a:defRPr sz="1890" b="1"/>
            </a:lvl8pPr>
            <a:lvl9pPr marL="4319982" indent="0">
              <a:buNone/>
              <a:defRPr sz="1890" b="1"/>
            </a:lvl9pPr>
          </a:lstStyle>
          <a:p>
            <a:pPr lvl="0"/>
            <a:r>
              <a:rPr lang="en-US"/>
              <a:t>Click to edit Master text styles</a:t>
            </a:r>
          </a:p>
        </p:txBody>
      </p:sp>
      <p:sp>
        <p:nvSpPr>
          <p:cNvPr id="6" name="Content Placeholder 5"/>
          <p:cNvSpPr>
            <a:spLocks noGrp="1"/>
          </p:cNvSpPr>
          <p:nvPr>
            <p:ph sz="quarter" idx="4"/>
          </p:nvPr>
        </p:nvSpPr>
        <p:spPr>
          <a:xfrm>
            <a:off x="3483772" y="3141486"/>
            <a:ext cx="3031331" cy="5707416"/>
          </a:xfrm>
        </p:spPr>
        <p:txBody>
          <a:bodyPr/>
          <a:lstStyle>
            <a:lvl1pPr>
              <a:defRPr sz="2835"/>
            </a:lvl1pPr>
            <a:lvl2pPr>
              <a:defRPr sz="2363"/>
            </a:lvl2pPr>
            <a:lvl3pPr>
              <a:defRPr sz="2126"/>
            </a:lvl3pPr>
            <a:lvl4pPr>
              <a:defRPr sz="1890"/>
            </a:lvl4pPr>
            <a:lvl5pPr>
              <a:defRPr sz="1890"/>
            </a:lvl5pPr>
            <a:lvl6pPr>
              <a:defRPr sz="1890"/>
            </a:lvl6pPr>
            <a:lvl7pPr>
              <a:defRPr sz="1890"/>
            </a:lvl7pPr>
            <a:lvl8pPr>
              <a:defRPr sz="1890"/>
            </a:lvl8pPr>
            <a:lvl9pPr>
              <a:defRPr sz="189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207582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186735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3096906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363" b="1"/>
            </a:lvl1pPr>
          </a:lstStyle>
          <a:p>
            <a:r>
              <a:rPr lang="en-US"/>
              <a:t>Click to edit Master title style</a:t>
            </a:r>
            <a:endParaRPr lang="en-GB"/>
          </a:p>
        </p:txBody>
      </p:sp>
      <p:sp>
        <p:nvSpPr>
          <p:cNvPr id="3" name="Content Placeholder 2"/>
          <p:cNvSpPr>
            <a:spLocks noGrp="1"/>
          </p:cNvSpPr>
          <p:nvPr>
            <p:ph idx="1"/>
          </p:nvPr>
        </p:nvSpPr>
        <p:spPr>
          <a:xfrm>
            <a:off x="2681287" y="394408"/>
            <a:ext cx="3833813" cy="8454497"/>
          </a:xfrm>
        </p:spPr>
        <p:txBody>
          <a:bodyPr/>
          <a:lstStyle>
            <a:lvl1pPr>
              <a:defRPr sz="3779"/>
            </a:lvl1pPr>
            <a:lvl2pPr>
              <a:defRPr sz="3307"/>
            </a:lvl2pPr>
            <a:lvl3pPr>
              <a:defRPr sz="2835"/>
            </a:lvl3pPr>
            <a:lvl4pPr>
              <a:defRPr sz="2363"/>
            </a:lvl4pPr>
            <a:lvl5pPr>
              <a:defRPr sz="2363"/>
            </a:lvl5pPr>
            <a:lvl6pPr>
              <a:defRPr sz="2363"/>
            </a:lvl6pPr>
            <a:lvl7pPr>
              <a:defRPr sz="2363"/>
            </a:lvl7pPr>
            <a:lvl8pPr>
              <a:defRPr sz="2363"/>
            </a:lvl8pPr>
            <a:lvl9pPr>
              <a:defRPr sz="236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3" y="2072925"/>
            <a:ext cx="2256235" cy="6775980"/>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3270485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1"/>
          </a:xfrm>
        </p:spPr>
        <p:txBody>
          <a:bodyPr anchor="b"/>
          <a:lstStyle>
            <a:lvl1pPr algn="l">
              <a:defRPr sz="2363" b="1"/>
            </a:lvl1pPr>
          </a:lstStyle>
          <a:p>
            <a:r>
              <a:rPr lang="en-US"/>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779"/>
            </a:lvl1pPr>
            <a:lvl2pPr marL="539998" indent="0">
              <a:buNone/>
              <a:defRPr sz="3307"/>
            </a:lvl2pPr>
            <a:lvl3pPr marL="1079996" indent="0">
              <a:buNone/>
              <a:defRPr sz="2835"/>
            </a:lvl3pPr>
            <a:lvl4pPr marL="1619993" indent="0">
              <a:buNone/>
              <a:defRPr sz="2363"/>
            </a:lvl4pPr>
            <a:lvl5pPr marL="2159991" indent="0">
              <a:buNone/>
              <a:defRPr sz="2363"/>
            </a:lvl5pPr>
            <a:lvl6pPr marL="2699990" indent="0">
              <a:buNone/>
              <a:defRPr sz="2363"/>
            </a:lvl6pPr>
            <a:lvl7pPr marL="3239987" indent="0">
              <a:buNone/>
              <a:defRPr sz="2363"/>
            </a:lvl7pPr>
            <a:lvl8pPr marL="3779985" indent="0">
              <a:buNone/>
              <a:defRPr sz="2363"/>
            </a:lvl8pPr>
            <a:lvl9pPr marL="4319982" indent="0">
              <a:buNone/>
              <a:defRPr sz="2363"/>
            </a:lvl9pPr>
          </a:lstStyle>
          <a:p>
            <a:endParaRPr lang="en-GB"/>
          </a:p>
        </p:txBody>
      </p:sp>
      <p:sp>
        <p:nvSpPr>
          <p:cNvPr id="4" name="Text Placeholder 3"/>
          <p:cNvSpPr>
            <a:spLocks noGrp="1"/>
          </p:cNvSpPr>
          <p:nvPr>
            <p:ph type="body" sz="half" idx="2"/>
          </p:nvPr>
        </p:nvSpPr>
        <p:spPr>
          <a:xfrm>
            <a:off x="1344216" y="7752824"/>
            <a:ext cx="4114800" cy="1162578"/>
          </a:xfrm>
        </p:spPr>
        <p:txBody>
          <a:bodyPr/>
          <a:lstStyle>
            <a:lvl1pPr marL="0" indent="0">
              <a:buNone/>
              <a:defRPr sz="1654"/>
            </a:lvl1pPr>
            <a:lvl2pPr marL="539998" indent="0">
              <a:buNone/>
              <a:defRPr sz="1418"/>
            </a:lvl2pPr>
            <a:lvl3pPr marL="1079996" indent="0">
              <a:buNone/>
              <a:defRPr sz="1181"/>
            </a:lvl3pPr>
            <a:lvl4pPr marL="1619993" indent="0">
              <a:buNone/>
              <a:defRPr sz="1063"/>
            </a:lvl4pPr>
            <a:lvl5pPr marL="2159991" indent="0">
              <a:buNone/>
              <a:defRPr sz="1063"/>
            </a:lvl5pPr>
            <a:lvl6pPr marL="2699990" indent="0">
              <a:buNone/>
              <a:defRPr sz="1063"/>
            </a:lvl6pPr>
            <a:lvl7pPr marL="3239987" indent="0">
              <a:buNone/>
              <a:defRPr sz="1063"/>
            </a:lvl7pPr>
            <a:lvl8pPr marL="3779985" indent="0">
              <a:buNone/>
              <a:defRPr sz="1063"/>
            </a:lvl8pPr>
            <a:lvl9pPr marL="4319982" indent="0">
              <a:buNone/>
              <a:defRPr sz="1063"/>
            </a:lvl9pPr>
          </a:lstStyle>
          <a:p>
            <a:pPr lvl="0"/>
            <a:r>
              <a:rPr lang="en-US"/>
              <a:t>Click to edit Master text styles</a:t>
            </a:r>
          </a:p>
        </p:txBody>
      </p:sp>
      <p:sp>
        <p:nvSpPr>
          <p:cNvPr id="5" name="Date Placeholder 4"/>
          <p:cNvSpPr>
            <a:spLocks noGrp="1"/>
          </p:cNvSpPr>
          <p:nvPr>
            <p:ph type="dt" sz="half" idx="10"/>
          </p:nvPr>
        </p:nvSpPr>
        <p:spPr/>
        <p:txBody>
          <a:bodyPr/>
          <a:lstStyle/>
          <a:p>
            <a:fld id="{7D28F4C1-0F26-4DBD-8174-34BE2B15D32D}" type="datetimeFigureOut">
              <a:rPr lang="en-GB" smtClean="0"/>
              <a:pPr/>
              <a:t>09/08/2021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9D1A91E-3DFF-44ED-A23D-E9153710967B}" type="slidenum">
              <a:rPr lang="en-GB" smtClean="0"/>
              <a:pPr/>
              <a:t>‹#›</a:t>
            </a:fld>
            <a:endParaRPr lang="en-GB"/>
          </a:p>
        </p:txBody>
      </p:sp>
    </p:spTree>
    <p:extLst>
      <p:ext uri="{BB962C8B-B14F-4D97-AF65-F5344CB8AC3E}">
        <p14:creationId xmlns:p14="http://schemas.microsoft.com/office/powerpoint/2010/main" val="1420002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700"/>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8"/>
            <a:ext cx="1600200" cy="527402"/>
          </a:xfrm>
          <a:prstGeom prst="rect">
            <a:avLst/>
          </a:prstGeom>
        </p:spPr>
        <p:txBody>
          <a:bodyPr vert="horz" lIns="91440" tIns="45720" rIns="91440" bIns="45720" rtlCol="0" anchor="ctr"/>
          <a:lstStyle>
            <a:lvl1pPr algn="l">
              <a:defRPr sz="1418">
                <a:solidFill>
                  <a:schemeClr val="tx1">
                    <a:tint val="75000"/>
                  </a:schemeClr>
                </a:solidFill>
              </a:defRPr>
            </a:lvl1pPr>
          </a:lstStyle>
          <a:p>
            <a:fld id="{7D28F4C1-0F26-4DBD-8174-34BE2B15D32D}" type="datetimeFigureOut">
              <a:rPr lang="en-GB" smtClean="0"/>
              <a:pPr/>
              <a:t>09/08/2021</a:t>
            </a:fld>
            <a:endParaRPr lang="en-GB"/>
          </a:p>
        </p:txBody>
      </p:sp>
      <p:sp>
        <p:nvSpPr>
          <p:cNvPr id="5" name="Footer Placeholder 4"/>
          <p:cNvSpPr>
            <a:spLocks noGrp="1"/>
          </p:cNvSpPr>
          <p:nvPr>
            <p:ph type="ftr" sz="quarter" idx="3"/>
          </p:nvPr>
        </p:nvSpPr>
        <p:spPr>
          <a:xfrm>
            <a:off x="2343150" y="9181398"/>
            <a:ext cx="2171700" cy="527402"/>
          </a:xfrm>
          <a:prstGeom prst="rect">
            <a:avLst/>
          </a:prstGeom>
        </p:spPr>
        <p:txBody>
          <a:bodyPr vert="horz" lIns="91440" tIns="45720" rIns="91440" bIns="45720" rtlCol="0" anchor="ctr"/>
          <a:lstStyle>
            <a:lvl1pPr algn="ctr">
              <a:defRPr sz="1418">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2"/>
          </a:xfrm>
          <a:prstGeom prst="rect">
            <a:avLst/>
          </a:prstGeom>
        </p:spPr>
        <p:txBody>
          <a:bodyPr vert="horz" lIns="91440" tIns="45720" rIns="91440" bIns="45720" rtlCol="0" anchor="ctr"/>
          <a:lstStyle>
            <a:lvl1pPr algn="r">
              <a:defRPr sz="1418">
                <a:solidFill>
                  <a:schemeClr val="tx1">
                    <a:tint val="75000"/>
                  </a:schemeClr>
                </a:solidFill>
              </a:defRPr>
            </a:lvl1pPr>
          </a:lstStyle>
          <a:p>
            <a:fld id="{49D1A91E-3DFF-44ED-A23D-E9153710967B}" type="slidenum">
              <a:rPr lang="en-GB" smtClean="0"/>
              <a:pPr/>
              <a:t>‹#›</a:t>
            </a:fld>
            <a:endParaRPr lang="en-GB"/>
          </a:p>
        </p:txBody>
      </p:sp>
    </p:spTree>
    <p:extLst>
      <p:ext uri="{BB962C8B-B14F-4D97-AF65-F5344CB8AC3E}">
        <p14:creationId xmlns:p14="http://schemas.microsoft.com/office/powerpoint/2010/main" val="3317395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9996" rtl="0" eaLnBrk="1" latinLnBrk="0" hangingPunct="1">
        <a:spcBef>
          <a:spcPct val="0"/>
        </a:spcBef>
        <a:buNone/>
        <a:defRPr sz="5197" kern="1200">
          <a:solidFill>
            <a:schemeClr val="tx1"/>
          </a:solidFill>
          <a:latin typeface="+mj-lt"/>
          <a:ea typeface="+mj-ea"/>
          <a:cs typeface="+mj-cs"/>
        </a:defRPr>
      </a:lvl1pPr>
    </p:titleStyle>
    <p:bodyStyle>
      <a:lvl1pPr marL="404998" indent="-404998" algn="l" defTabSz="1079996" rtl="0" eaLnBrk="1" latinLnBrk="0" hangingPunct="1">
        <a:spcBef>
          <a:spcPct val="20000"/>
        </a:spcBef>
        <a:buFont typeface="Arial" panose="020B0604020202020204" pitchFamily="34" charset="0"/>
        <a:buChar char="•"/>
        <a:defRPr sz="3779" kern="1200">
          <a:solidFill>
            <a:schemeClr val="tx1"/>
          </a:solidFill>
          <a:latin typeface="+mn-lt"/>
          <a:ea typeface="+mn-ea"/>
          <a:cs typeface="+mn-cs"/>
        </a:defRPr>
      </a:lvl1pPr>
      <a:lvl2pPr marL="877497" indent="-337499" algn="l" defTabSz="1079996" rtl="0" eaLnBrk="1" latinLnBrk="0" hangingPunct="1">
        <a:spcBef>
          <a:spcPct val="20000"/>
        </a:spcBef>
        <a:buFont typeface="Arial" panose="020B0604020202020204" pitchFamily="34" charset="0"/>
        <a:buChar char="–"/>
        <a:defRPr sz="3307" kern="1200">
          <a:solidFill>
            <a:schemeClr val="tx1"/>
          </a:solidFill>
          <a:latin typeface="+mn-lt"/>
          <a:ea typeface="+mn-ea"/>
          <a:cs typeface="+mn-cs"/>
        </a:defRPr>
      </a:lvl2pPr>
      <a:lvl3pPr marL="1349994" indent="-269999" algn="l" defTabSz="1079996" rtl="0" eaLnBrk="1" latinLnBrk="0" hangingPunct="1">
        <a:spcBef>
          <a:spcPct val="20000"/>
        </a:spcBef>
        <a:buFont typeface="Arial" panose="020B0604020202020204" pitchFamily="34" charset="0"/>
        <a:buChar char="•"/>
        <a:defRPr sz="2835" kern="1200">
          <a:solidFill>
            <a:schemeClr val="tx1"/>
          </a:solidFill>
          <a:latin typeface="+mn-lt"/>
          <a:ea typeface="+mn-ea"/>
          <a:cs typeface="+mn-cs"/>
        </a:defRPr>
      </a:lvl3pPr>
      <a:lvl4pPr marL="1889993"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4pPr>
      <a:lvl5pPr marL="2429990"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5pPr>
      <a:lvl6pPr marL="2969988"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6pPr>
      <a:lvl7pPr marL="3509986"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7pPr>
      <a:lvl8pPr marL="4049984"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8pPr>
      <a:lvl9pPr marL="4589981" indent="-269999" algn="l" defTabSz="1079996" rtl="0" eaLnBrk="1" latinLnBrk="0" hangingPunct="1">
        <a:spcBef>
          <a:spcPct val="20000"/>
        </a:spcBef>
        <a:buFont typeface="Arial" panose="020B0604020202020204" pitchFamily="34" charset="0"/>
        <a:buChar char="•"/>
        <a:defRPr sz="2363" kern="1200">
          <a:solidFill>
            <a:schemeClr val="tx1"/>
          </a:solidFill>
          <a:latin typeface="+mn-lt"/>
          <a:ea typeface="+mn-ea"/>
          <a:cs typeface="+mn-cs"/>
        </a:defRPr>
      </a:lvl9pPr>
    </p:bodyStyle>
    <p:otherStyle>
      <a:defPPr>
        <a:defRPr lang="en-US"/>
      </a:defPPr>
      <a:lvl1pPr marL="0" algn="l" defTabSz="1079996" rtl="0" eaLnBrk="1" latinLnBrk="0" hangingPunct="1">
        <a:defRPr sz="2126" kern="1200">
          <a:solidFill>
            <a:schemeClr val="tx1"/>
          </a:solidFill>
          <a:latin typeface="+mn-lt"/>
          <a:ea typeface="+mn-ea"/>
          <a:cs typeface="+mn-cs"/>
        </a:defRPr>
      </a:lvl1pPr>
      <a:lvl2pPr marL="539998" algn="l" defTabSz="1079996" rtl="0" eaLnBrk="1" latinLnBrk="0" hangingPunct="1">
        <a:defRPr sz="2126" kern="1200">
          <a:solidFill>
            <a:schemeClr val="tx1"/>
          </a:solidFill>
          <a:latin typeface="+mn-lt"/>
          <a:ea typeface="+mn-ea"/>
          <a:cs typeface="+mn-cs"/>
        </a:defRPr>
      </a:lvl2pPr>
      <a:lvl3pPr marL="1079996" algn="l" defTabSz="1079996" rtl="0" eaLnBrk="1" latinLnBrk="0" hangingPunct="1">
        <a:defRPr sz="2126" kern="1200">
          <a:solidFill>
            <a:schemeClr val="tx1"/>
          </a:solidFill>
          <a:latin typeface="+mn-lt"/>
          <a:ea typeface="+mn-ea"/>
          <a:cs typeface="+mn-cs"/>
        </a:defRPr>
      </a:lvl3pPr>
      <a:lvl4pPr marL="1619993" algn="l" defTabSz="1079996" rtl="0" eaLnBrk="1" latinLnBrk="0" hangingPunct="1">
        <a:defRPr sz="2126" kern="1200">
          <a:solidFill>
            <a:schemeClr val="tx1"/>
          </a:solidFill>
          <a:latin typeface="+mn-lt"/>
          <a:ea typeface="+mn-ea"/>
          <a:cs typeface="+mn-cs"/>
        </a:defRPr>
      </a:lvl4pPr>
      <a:lvl5pPr marL="2159991" algn="l" defTabSz="1079996" rtl="0" eaLnBrk="1" latinLnBrk="0" hangingPunct="1">
        <a:defRPr sz="2126" kern="1200">
          <a:solidFill>
            <a:schemeClr val="tx1"/>
          </a:solidFill>
          <a:latin typeface="+mn-lt"/>
          <a:ea typeface="+mn-ea"/>
          <a:cs typeface="+mn-cs"/>
        </a:defRPr>
      </a:lvl5pPr>
      <a:lvl6pPr marL="2699990" algn="l" defTabSz="1079996" rtl="0" eaLnBrk="1" latinLnBrk="0" hangingPunct="1">
        <a:defRPr sz="2126" kern="1200">
          <a:solidFill>
            <a:schemeClr val="tx1"/>
          </a:solidFill>
          <a:latin typeface="+mn-lt"/>
          <a:ea typeface="+mn-ea"/>
          <a:cs typeface="+mn-cs"/>
        </a:defRPr>
      </a:lvl6pPr>
      <a:lvl7pPr marL="3239987" algn="l" defTabSz="1079996" rtl="0" eaLnBrk="1" latinLnBrk="0" hangingPunct="1">
        <a:defRPr sz="2126" kern="1200">
          <a:solidFill>
            <a:schemeClr val="tx1"/>
          </a:solidFill>
          <a:latin typeface="+mn-lt"/>
          <a:ea typeface="+mn-ea"/>
          <a:cs typeface="+mn-cs"/>
        </a:defRPr>
      </a:lvl7pPr>
      <a:lvl8pPr marL="3779985" algn="l" defTabSz="1079996" rtl="0" eaLnBrk="1" latinLnBrk="0" hangingPunct="1">
        <a:defRPr sz="2126" kern="1200">
          <a:solidFill>
            <a:schemeClr val="tx1"/>
          </a:solidFill>
          <a:latin typeface="+mn-lt"/>
          <a:ea typeface="+mn-ea"/>
          <a:cs typeface="+mn-cs"/>
        </a:defRPr>
      </a:lvl8pPr>
      <a:lvl9pPr marL="4319982" algn="l" defTabSz="1079996" rtl="0" eaLnBrk="1" latinLnBrk="0" hangingPunct="1">
        <a:defRPr sz="212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6954" y="128464"/>
            <a:ext cx="6331790" cy="400110"/>
          </a:xfrm>
          <a:prstGeom prst="rect">
            <a:avLst/>
          </a:prstGeom>
          <a:noFill/>
        </p:spPr>
        <p:txBody>
          <a:bodyPr wrap="square" lIns="91440" tIns="45720" rIns="91440" bIns="45720" rtlCol="0" anchor="t">
            <a:spAutoFit/>
          </a:bodyPr>
          <a:lstStyle/>
          <a:p>
            <a:pPr algn="ctr"/>
            <a:r>
              <a:rPr lang="en-GB" sz="2000" b="1" dirty="0"/>
              <a:t>Camp Session Plans- </a:t>
            </a:r>
            <a:r>
              <a:rPr lang="en-GB" sz="2000" b="1" dirty="0" smtClean="0"/>
              <a:t>Ringmaster’s</a:t>
            </a:r>
            <a:r>
              <a:rPr lang="en-GB" sz="2000" b="1" dirty="0" smtClean="0"/>
              <a:t> </a:t>
            </a:r>
            <a:r>
              <a:rPr lang="en-GB" sz="2000" b="1" dirty="0" smtClean="0"/>
              <a:t>Bootcamp</a:t>
            </a:r>
            <a:endParaRPr lang="en-GB" sz="2000" b="1" dirty="0"/>
          </a:p>
        </p:txBody>
      </p:sp>
      <p:graphicFrame>
        <p:nvGraphicFramePr>
          <p:cNvPr id="13" name="Table 12"/>
          <p:cNvGraphicFramePr>
            <a:graphicFrameLocks noGrp="1"/>
          </p:cNvGraphicFramePr>
          <p:nvPr>
            <p:extLst>
              <p:ext uri="{D42A27DB-BD31-4B8C-83A1-F6EECF244321}">
                <p14:modId xmlns:p14="http://schemas.microsoft.com/office/powerpoint/2010/main" val="4177638551"/>
              </p:ext>
            </p:extLst>
          </p:nvPr>
        </p:nvGraphicFramePr>
        <p:xfrm>
          <a:off x="193554" y="1053536"/>
          <a:ext cx="6350946" cy="7228967"/>
        </p:xfrm>
        <a:graphic>
          <a:graphicData uri="http://schemas.openxmlformats.org/drawingml/2006/table">
            <a:tbl>
              <a:tblPr firstRow="1" bandRow="1">
                <a:tableStyleId>{5A111915-BE36-4E01-A7E5-04B1672EAD32}</a:tableStyleId>
              </a:tblPr>
              <a:tblGrid>
                <a:gridCol w="2947414">
                  <a:extLst>
                    <a:ext uri="{9D8B030D-6E8A-4147-A177-3AD203B41FA5}">
                      <a16:colId xmlns:a16="http://schemas.microsoft.com/office/drawing/2014/main" xmlns="" val="20000"/>
                    </a:ext>
                  </a:extLst>
                </a:gridCol>
                <a:gridCol w="144016">
                  <a:extLst>
                    <a:ext uri="{9D8B030D-6E8A-4147-A177-3AD203B41FA5}">
                      <a16:colId xmlns:a16="http://schemas.microsoft.com/office/drawing/2014/main" xmlns="" val="2818243110"/>
                    </a:ext>
                  </a:extLst>
                </a:gridCol>
                <a:gridCol w="798248">
                  <a:extLst>
                    <a:ext uri="{9D8B030D-6E8A-4147-A177-3AD203B41FA5}">
                      <a16:colId xmlns:a16="http://schemas.microsoft.com/office/drawing/2014/main" xmlns="" val="2055900536"/>
                    </a:ext>
                  </a:extLst>
                </a:gridCol>
                <a:gridCol w="2461268">
                  <a:extLst>
                    <a:ext uri="{9D8B030D-6E8A-4147-A177-3AD203B41FA5}">
                      <a16:colId xmlns:a16="http://schemas.microsoft.com/office/drawing/2014/main" xmlns="" val="4242482457"/>
                    </a:ext>
                  </a:extLst>
                </a:gridCol>
              </a:tblGrid>
              <a:tr h="424641">
                <a:tc gridSpan="2">
                  <a:txBody>
                    <a:bodyPr/>
                    <a:lstStyle/>
                    <a:p>
                      <a:pPr algn="ctr"/>
                      <a:r>
                        <a:rPr lang="en-GB" sz="1200" dirty="0" smtClean="0"/>
                        <a:t>Rise</a:t>
                      </a:r>
                      <a:r>
                        <a:rPr lang="en-GB" sz="1200" baseline="0" dirty="0" smtClean="0"/>
                        <a:t> and Energise</a:t>
                      </a:r>
                      <a:r>
                        <a:rPr lang="en-GB" sz="1200" dirty="0" smtClean="0"/>
                        <a:t>: </a:t>
                      </a:r>
                      <a:r>
                        <a:rPr lang="en-GB" sz="1200" baseline="0" dirty="0" smtClean="0"/>
                        <a:t>Bootcamp/fitness</a:t>
                      </a:r>
                      <a:endParaRPr lang="en-GB"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a:endParaRPr lang="en-GB" sz="1200" dirty="0"/>
                    </a:p>
                  </a:txBody>
                  <a:tcPr marL="68580" marR="68580" marT="34290" marB="34290" anchor="ctr"/>
                </a:tc>
                <a:tc>
                  <a:txBody>
                    <a:bodyPr/>
                    <a:lstStyle/>
                    <a:p>
                      <a:pPr algn="ctr"/>
                      <a:r>
                        <a:rPr lang="en-GB" sz="1200" dirty="0">
                          <a:solidFill>
                            <a:schemeClr val="tx1"/>
                          </a:solidFill>
                        </a:rPr>
                        <a:t>Time</a:t>
                      </a:r>
                    </a:p>
                    <a:p>
                      <a:pPr algn="ctr"/>
                      <a:r>
                        <a:rPr lang="en-GB" sz="1200" dirty="0"/>
                        <a:t>1</a:t>
                      </a:r>
                      <a:r>
                        <a:rPr lang="en-GB" sz="1200" dirty="0" smtClean="0"/>
                        <a:t>5 </a:t>
                      </a:r>
                      <a:r>
                        <a:rPr lang="en-GB" sz="1200" dirty="0"/>
                        <a:t>mins</a:t>
                      </a:r>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US" sz="1200" dirty="0"/>
                    </a:p>
                  </a:txBody>
                  <a:tcPr marL="68580" marR="68580" marT="34290" marB="3429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4329220">
                <a:tc gridSpan="4">
                  <a:txBody>
                    <a:bodyPr/>
                    <a:lstStyle/>
                    <a:p>
                      <a:pPr lvl="0"/>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How To </a:t>
                      </a:r>
                      <a:r>
                        <a:rPr lang="en-GB" sz="11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Play</a:t>
                      </a:r>
                    </a:p>
                    <a:p>
                      <a:pPr lvl="0"/>
                      <a:r>
                        <a:rPr lang="en-GB" sz="11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Ringmaster’s </a:t>
                      </a:r>
                      <a:r>
                        <a:rPr lang="en-GB" sz="11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colour exercises </a:t>
                      </a:r>
                      <a:endPar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endParaRPr>
                    </a:p>
                    <a:p>
                      <a:pPr marL="128270" indent="-128270">
                        <a:buFont typeface="Arial" panose="020B0604020202020204" pitchFamily="34" charset="0"/>
                        <a:buChar char="•"/>
                      </a:pPr>
                      <a:r>
                        <a:rPr lang="en-GB" sz="1100" dirty="0" smtClean="0"/>
                        <a:t>Split the children into </a:t>
                      </a:r>
                      <a:r>
                        <a:rPr lang="en-GB" sz="1100" dirty="0" smtClean="0"/>
                        <a:t>2 o</a:t>
                      </a:r>
                      <a:r>
                        <a:rPr lang="en-GB" sz="1100" baseline="0" dirty="0" smtClean="0"/>
                        <a:t> more teams depending on numbers.  </a:t>
                      </a:r>
                    </a:p>
                    <a:p>
                      <a:pPr marL="128270" indent="-128270">
                        <a:buFont typeface="Arial" panose="020B0604020202020204" pitchFamily="34" charset="0"/>
                        <a:buChar char="•"/>
                      </a:pPr>
                      <a:r>
                        <a:rPr lang="en-GB" sz="1100" baseline="0" dirty="0" smtClean="0"/>
                        <a:t>Sit each team behind a start traffic cone. To make it easier have different coloured cones on top. </a:t>
                      </a:r>
                      <a:endParaRPr lang="en-GB" sz="1100" baseline="0" dirty="0" smtClean="0"/>
                    </a:p>
                    <a:p>
                      <a:pPr marL="128270" indent="-128270">
                        <a:buFont typeface="Arial" panose="020B0604020202020204" pitchFamily="34" charset="0"/>
                        <a:buChar char="•"/>
                      </a:pPr>
                      <a:r>
                        <a:rPr lang="en-GB" sz="1100" baseline="0" dirty="0" smtClean="0"/>
                        <a:t>Place 4 different coloured cones in a line in front of the team. for each colour children perform a different exercise. </a:t>
                      </a:r>
                    </a:p>
                    <a:p>
                      <a:pPr marL="128270" indent="-128270">
                        <a:buFont typeface="Arial" panose="020B0604020202020204" pitchFamily="34" charset="0"/>
                        <a:buChar char="•"/>
                      </a:pPr>
                      <a:r>
                        <a:rPr lang="en-GB" sz="1100" baseline="0" dirty="0" smtClean="0"/>
                        <a:t>Red = 10 star </a:t>
                      </a:r>
                      <a:r>
                        <a:rPr lang="en-GB" sz="1100" baseline="0" dirty="0" smtClean="0"/>
                        <a:t>jumps like the clowns , </a:t>
                      </a:r>
                      <a:r>
                        <a:rPr lang="en-GB" sz="1100" baseline="0" dirty="0" smtClean="0"/>
                        <a:t>Yellow = 10 High </a:t>
                      </a:r>
                      <a:r>
                        <a:rPr lang="en-GB" sz="1100" baseline="0" dirty="0" smtClean="0"/>
                        <a:t>knees like the acrobats, </a:t>
                      </a:r>
                      <a:r>
                        <a:rPr lang="en-GB" sz="1100" baseline="0" dirty="0" smtClean="0"/>
                        <a:t>Green = 5 </a:t>
                      </a:r>
                      <a:r>
                        <a:rPr lang="en-GB" sz="1100" baseline="0" dirty="0" smtClean="0"/>
                        <a:t>kicks like the horses, </a:t>
                      </a:r>
                      <a:r>
                        <a:rPr lang="en-GB" sz="1100" baseline="0" dirty="0" smtClean="0"/>
                        <a:t>Blue = 5 arm </a:t>
                      </a:r>
                      <a:r>
                        <a:rPr lang="en-GB" sz="1100" baseline="0" dirty="0" smtClean="0"/>
                        <a:t>circles like a magician </a:t>
                      </a:r>
                      <a:endParaRPr lang="en-GB" sz="1100" baseline="0" dirty="0" smtClean="0"/>
                    </a:p>
                    <a:p>
                      <a:pPr marL="171450" indent="-171450">
                        <a:buFont typeface="Arial" panose="020B0604020202020204" pitchFamily="34" charset="0"/>
                        <a:buChar char="•"/>
                      </a:pPr>
                      <a:r>
                        <a:rPr lang="en-GB" sz="1100" baseline="0" dirty="0" smtClean="0"/>
                        <a:t>Once they have reached the end they run back and tag the next person.  </a:t>
                      </a:r>
                    </a:p>
                    <a:p>
                      <a:pPr marL="128270" indent="-128270">
                        <a:buFont typeface="Arial" pitchFamily="34" charset="0"/>
                        <a:buChar char="•"/>
                      </a:pPr>
                      <a:r>
                        <a:rPr lang="en-GB" sz="1100" baseline="0" dirty="0" smtClean="0"/>
                        <a:t>If children can’t remember all the actions write them on a piece of paper and stick to the cone or use the same exercise at each cone for different rounds. </a:t>
                      </a:r>
                      <a:endParaRPr lang="en-GB" sz="1100" baseline="0" dirty="0" smtClean="0"/>
                    </a:p>
                    <a:p>
                      <a:pPr marL="0" indent="0">
                        <a:buFont typeface="Arial" pitchFamily="34" charset="0"/>
                        <a:buNone/>
                      </a:pPr>
                      <a:r>
                        <a:rPr lang="en-GB" sz="1100" b="1" u="none" baseline="0" dirty="0" smtClean="0">
                          <a:solidFill>
                            <a:schemeClr val="accent1"/>
                          </a:solidFill>
                        </a:rPr>
                        <a:t>Ringmasters show warm up</a:t>
                      </a:r>
                      <a:endParaRPr lang="en-GB" sz="1100" b="1" u="none" baseline="0" dirty="0" smtClean="0">
                        <a:solidFill>
                          <a:schemeClr val="accent1"/>
                        </a:solidFill>
                      </a:endParaRPr>
                    </a:p>
                    <a:p>
                      <a:pPr marL="128270" indent="-128270">
                        <a:buFont typeface="Arial" pitchFamily="34" charset="0"/>
                        <a:buChar char="•"/>
                      </a:pPr>
                      <a:r>
                        <a:rPr lang="en-GB" sz="1100" b="0" u="none" baseline="0" dirty="0" smtClean="0"/>
                        <a:t>Children moved around a coned off </a:t>
                      </a:r>
                      <a:r>
                        <a:rPr lang="en-GB" sz="1100" b="0" u="none" baseline="0" dirty="0" smtClean="0"/>
                        <a:t>area; the big top ring. </a:t>
                      </a:r>
                    </a:p>
                    <a:p>
                      <a:pPr marL="128270" indent="-128270">
                        <a:buFont typeface="Arial" pitchFamily="34" charset="0"/>
                        <a:buChar char="•"/>
                      </a:pPr>
                      <a:r>
                        <a:rPr lang="en-GB" sz="1100" b="0" u="none" baseline="0" dirty="0" smtClean="0"/>
                        <a:t>The coach starts as the ringmaster and calls out different exercises and ways to move around the ring. </a:t>
                      </a:r>
                      <a:endParaRPr lang="en-GB" sz="1100" b="0" u="none" baseline="0" dirty="0" smtClean="0"/>
                    </a:p>
                    <a:p>
                      <a:pPr marL="128270" indent="-128270">
                        <a:buFont typeface="Arial" pitchFamily="34" charset="0"/>
                        <a:buChar char="•"/>
                      </a:pPr>
                      <a:r>
                        <a:rPr lang="en-GB" sz="1100" b="0" u="none" baseline="0" dirty="0" smtClean="0"/>
                        <a:t>Horses = gallop around, Strong man = squats and lunges, acrobats = high knees, turning, clowns = silly moves, juggler = find a bean bag/ball and throw in the air, Magician = arm exercises e.g. circles</a:t>
                      </a:r>
                      <a:endParaRPr lang="en-GB" sz="1100" b="0" u="none" baseline="0" dirty="0" smtClean="0"/>
                    </a:p>
                    <a:p>
                      <a:pPr marL="0" indent="0">
                        <a:buFont typeface="Arial" pitchFamily="34" charset="0"/>
                        <a:buNone/>
                      </a:pPr>
                      <a:r>
                        <a:rPr lang="en-GB" sz="1100" b="1" u="none" baseline="0" dirty="0" smtClean="0">
                          <a:solidFill>
                            <a:schemeClr val="accent1"/>
                          </a:solidFill>
                        </a:rPr>
                        <a:t>Ringmaster says </a:t>
                      </a:r>
                      <a:r>
                        <a:rPr lang="en-GB" sz="1100" b="1" u="none" baseline="0" dirty="0" smtClean="0">
                          <a:solidFill>
                            <a:schemeClr val="accent1"/>
                          </a:solidFill>
                        </a:rPr>
                        <a:t>exercises </a:t>
                      </a:r>
                    </a:p>
                    <a:p>
                      <a:pPr marL="171450" indent="-171450">
                        <a:buFont typeface="Arial" pitchFamily="34" charset="0"/>
                        <a:buChar char="•"/>
                      </a:pPr>
                      <a:r>
                        <a:rPr lang="en-GB" sz="1100" b="0" u="none" baseline="0" dirty="0" smtClean="0">
                          <a:solidFill>
                            <a:schemeClr val="tx1"/>
                          </a:solidFill>
                        </a:rPr>
                        <a:t>Children have to choose different exercises to perform at a time. </a:t>
                      </a:r>
                    </a:p>
                    <a:p>
                      <a:pPr marL="171450" indent="-171450">
                        <a:buFont typeface="Arial" pitchFamily="34" charset="0"/>
                        <a:buChar char="•"/>
                      </a:pPr>
                      <a:r>
                        <a:rPr lang="en-GB" sz="1100" b="0" u="none" baseline="0" dirty="0" smtClean="0">
                          <a:solidFill>
                            <a:schemeClr val="tx1"/>
                          </a:solidFill>
                        </a:rPr>
                        <a:t>Ask children </a:t>
                      </a:r>
                      <a:r>
                        <a:rPr lang="en-GB" sz="1100" b="0" u="none" baseline="0" dirty="0" smtClean="0">
                          <a:solidFill>
                            <a:schemeClr val="tx1"/>
                          </a:solidFill>
                        </a:rPr>
                        <a:t>one at a time to pick and exercise and everyone has to do that for one </a:t>
                      </a:r>
                      <a:r>
                        <a:rPr lang="en-GB" sz="1100" b="0" u="none" baseline="0" dirty="0" smtClean="0">
                          <a:solidFill>
                            <a:schemeClr val="tx1"/>
                          </a:solidFill>
                        </a:rPr>
                        <a:t>minute.</a:t>
                      </a:r>
                      <a:endParaRPr lang="en-GB" sz="1100" b="0" u="none" baseline="0" dirty="0" smtClean="0">
                        <a:solidFill>
                          <a:schemeClr val="tx1"/>
                        </a:solidFill>
                      </a:endParaRPr>
                    </a:p>
                    <a:p>
                      <a:pPr marL="171450" indent="-171450">
                        <a:buFont typeface="Arial" pitchFamily="34" charset="0"/>
                        <a:buChar char="•"/>
                      </a:pPr>
                      <a:r>
                        <a:rPr lang="en-GB" sz="1100" b="0" u="none" baseline="0" dirty="0" smtClean="0">
                          <a:solidFill>
                            <a:schemeClr val="tx1"/>
                          </a:solidFill>
                        </a:rPr>
                        <a:t>You can also do a copy cat version and have one child at the front </a:t>
                      </a:r>
                      <a:r>
                        <a:rPr lang="en-GB" sz="1100" b="0" u="none" baseline="0" dirty="0" smtClean="0">
                          <a:solidFill>
                            <a:schemeClr val="tx1"/>
                          </a:solidFill>
                        </a:rPr>
                        <a:t>as the Ringmaster and whatever </a:t>
                      </a:r>
                      <a:r>
                        <a:rPr lang="en-GB" sz="1100" b="0" u="none" baseline="0" dirty="0" smtClean="0">
                          <a:solidFill>
                            <a:schemeClr val="tx1"/>
                          </a:solidFill>
                        </a:rPr>
                        <a:t>they do the other children have to copy.</a:t>
                      </a:r>
                    </a:p>
                    <a:p>
                      <a:pPr marL="128270" indent="-128270">
                        <a:buFont typeface="Arial" pitchFamily="34" charset="0"/>
                        <a:buNone/>
                      </a:pPr>
                      <a:endParaRPr lang="en-GB" sz="1100" baseline="0" dirty="0" smtClean="0"/>
                    </a:p>
                    <a:p>
                      <a:pPr lvl="0"/>
                      <a:r>
                        <a:rPr lang="en-GB" sz="1100" b="1" dirty="0" smtClean="0">
                          <a:solidFill>
                            <a:schemeClr val="accent1"/>
                          </a:solidFill>
                          <a:latin typeface="Calibri" panose="020F0502020204030204" pitchFamily="34" charset="0"/>
                          <a:ea typeface="Calibri" panose="020F0502020204030204" pitchFamily="34" charset="0"/>
                          <a:cs typeface="Times New Roman" panose="02020603050405020304" pitchFamily="18" charset="0"/>
                        </a:rPr>
                        <a:t>Set </a:t>
                      </a:r>
                      <a:r>
                        <a:rPr lang="en-GB" sz="1100" b="1"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up</a:t>
                      </a:r>
                    </a:p>
                    <a:p>
                      <a:pPr marL="128270" indent="-128270">
                        <a:buFont typeface="Arial" panose="020B0604020202020204" pitchFamily="34" charset="0"/>
                        <a:buChar char="•"/>
                      </a:pPr>
                      <a:r>
                        <a:rPr lang="en-GB" sz="1100" dirty="0"/>
                        <a:t>You will need </a:t>
                      </a:r>
                      <a:r>
                        <a:rPr lang="en-GB" sz="1100" dirty="0" smtClean="0"/>
                        <a:t>an area marked out with cones and 4 different coloured</a:t>
                      </a:r>
                      <a:r>
                        <a:rPr lang="en-GB" sz="1100" baseline="0" dirty="0" smtClean="0"/>
                        <a:t> cones for the activity. </a:t>
                      </a:r>
                      <a:endParaRPr lang="en-GB" sz="1100" dirty="0"/>
                    </a:p>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GB" sz="11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r h="1095128">
                <a:tc>
                  <a:txBody>
                    <a:bodyPr/>
                    <a:lstStyle/>
                    <a:p>
                      <a:pPr algn="ctr"/>
                      <a:r>
                        <a:rPr lang="en-GB" sz="1200" b="1" i="0" u="sng" kern="1200" baseline="0" dirty="0" smtClean="0">
                          <a:solidFill>
                            <a:schemeClr val="tx1"/>
                          </a:solidFill>
                          <a:effectLst/>
                          <a:latin typeface="+mn-lt"/>
                          <a:ea typeface="+mn-ea"/>
                          <a:cs typeface="+mn-cs"/>
                        </a:rPr>
                        <a:t>Coaching Tips &amp; Questioning:</a:t>
                      </a:r>
                    </a:p>
                    <a:p>
                      <a:pPr algn="ctr"/>
                      <a:r>
                        <a:rPr lang="en-GB" sz="1200" b="0" i="0" u="none" kern="1200" baseline="0" dirty="0" smtClean="0">
                          <a:solidFill>
                            <a:schemeClr val="tx1"/>
                          </a:solidFill>
                          <a:effectLst/>
                          <a:latin typeface="+mn-lt"/>
                          <a:ea typeface="+mn-ea"/>
                          <a:cs typeface="+mn-cs"/>
                        </a:rPr>
                        <a:t>This part is get children active and moving at start of the day. Tell them why it is important to wake up our body, make our bodies warmer, get our muscles ready etc </a:t>
                      </a:r>
                    </a:p>
                    <a:p>
                      <a:pPr algn="ctr"/>
                      <a:r>
                        <a:rPr lang="en-GB" sz="1200" b="0" i="0" u="none" kern="1200" baseline="0" dirty="0" smtClean="0">
                          <a:solidFill>
                            <a:schemeClr val="tx1"/>
                          </a:solidFill>
                          <a:effectLst/>
                          <a:latin typeface="+mn-lt"/>
                          <a:ea typeface="+mn-ea"/>
                          <a:cs typeface="+mn-cs"/>
                        </a:rPr>
                        <a:t>Keep it to the theme but feel free to use different activities if you can think of some more</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algn="ctr"/>
                      <a:r>
                        <a:rPr lang="en-GB" sz="1200" b="1" i="0" u="sng" kern="1200" baseline="0" dirty="0">
                          <a:solidFill>
                            <a:schemeClr val="tx1"/>
                          </a:solidFill>
                          <a:effectLst/>
                          <a:latin typeface="+mn-lt"/>
                          <a:ea typeface="+mn-ea"/>
                          <a:cs typeface="+mn-cs"/>
                        </a:rPr>
                        <a:t>Phrase Perfect Script</a:t>
                      </a:r>
                    </a:p>
                    <a:p>
                      <a:pPr rtl="0" fontAlgn="base"/>
                      <a:r>
                        <a:rPr lang="en-GB" sz="1200" b="0" i="0" u="none" kern="1200" baseline="0" dirty="0">
                          <a:solidFill>
                            <a:schemeClr val="tx1"/>
                          </a:solidFill>
                          <a:effectLst/>
                          <a:latin typeface="+mn-lt"/>
                          <a:ea typeface="+mn-ea"/>
                          <a:cs typeface="+mn-cs"/>
                        </a:rPr>
                        <a:t> </a:t>
                      </a:r>
                      <a:r>
                        <a:rPr lang="en-GB" sz="1200" b="0" i="0" u="none" kern="1200" baseline="0" dirty="0" smtClean="0">
                          <a:solidFill>
                            <a:schemeClr val="tx1"/>
                          </a:solidFill>
                          <a:effectLst/>
                          <a:latin typeface="+mn-lt"/>
                          <a:ea typeface="+mn-ea"/>
                          <a:cs typeface="+mn-cs"/>
                        </a:rPr>
                        <a:t>Today just the </a:t>
                      </a:r>
                      <a:r>
                        <a:rPr lang="en-GB" sz="1200" b="0" i="0" u="none" kern="1200" baseline="0" dirty="0" smtClean="0">
                          <a:solidFill>
                            <a:schemeClr val="tx1"/>
                          </a:solidFill>
                          <a:effectLst/>
                          <a:latin typeface="+mn-lt"/>
                          <a:ea typeface="+mn-ea"/>
                          <a:cs typeface="+mn-cs"/>
                        </a:rPr>
                        <a:t>Ringmaster is getting us fit and healthy ready for the show with their boot camp. </a:t>
                      </a:r>
                      <a:r>
                        <a:rPr lang="en-GB" sz="1200" b="0" i="0" u="none" kern="1200" baseline="0" dirty="0" smtClean="0">
                          <a:solidFill>
                            <a:schemeClr val="tx1"/>
                          </a:solidFill>
                          <a:effectLst/>
                          <a:latin typeface="+mn-lt"/>
                          <a:ea typeface="+mn-ea"/>
                          <a:cs typeface="+mn-cs"/>
                        </a:rPr>
                        <a:t/>
                      </a:r>
                      <a:br>
                        <a:rPr lang="en-GB" sz="1200" b="0" i="0" u="none" kern="1200" baseline="0" dirty="0" smtClean="0">
                          <a:solidFill>
                            <a:schemeClr val="tx1"/>
                          </a:solidFill>
                          <a:effectLst/>
                          <a:latin typeface="+mn-lt"/>
                          <a:ea typeface="+mn-ea"/>
                          <a:cs typeface="+mn-cs"/>
                        </a:rPr>
                      </a:br>
                      <a:r>
                        <a:rPr lang="en-GB" sz="1200" b="0" i="0" u="none" kern="1200" baseline="0" dirty="0" smtClean="0">
                          <a:solidFill>
                            <a:schemeClr val="tx1"/>
                          </a:solidFill>
                          <a:effectLst/>
                          <a:latin typeface="+mn-lt"/>
                          <a:ea typeface="+mn-ea"/>
                          <a:cs typeface="+mn-cs"/>
                        </a:rPr>
                        <a:t>There are lots of different exercises </a:t>
                      </a:r>
                      <a:r>
                        <a:rPr lang="en-GB" sz="1200" b="0" i="0" u="none" kern="1200" baseline="0" dirty="0" smtClean="0">
                          <a:solidFill>
                            <a:schemeClr val="tx1"/>
                          </a:solidFill>
                          <a:effectLst/>
                          <a:latin typeface="+mn-lt"/>
                          <a:ea typeface="+mn-ea"/>
                          <a:cs typeface="+mn-cs"/>
                        </a:rPr>
                        <a:t> we will need to do like </a:t>
                      </a:r>
                      <a:r>
                        <a:rPr lang="en-GB" sz="1200" b="0" i="0" u="none" kern="1200" baseline="0" dirty="0" smtClean="0">
                          <a:solidFill>
                            <a:schemeClr val="tx1"/>
                          </a:solidFill>
                          <a:effectLst/>
                          <a:latin typeface="+mn-lt"/>
                          <a:ea typeface="+mn-ea"/>
                          <a:cs typeface="+mn-cs"/>
                        </a:rPr>
                        <a:t>star </a:t>
                      </a:r>
                      <a:r>
                        <a:rPr lang="en-GB" sz="1200" b="0" i="0" u="none" kern="1200" baseline="0" dirty="0" smtClean="0">
                          <a:solidFill>
                            <a:schemeClr val="tx1"/>
                          </a:solidFill>
                          <a:effectLst/>
                          <a:latin typeface="+mn-lt"/>
                          <a:ea typeface="+mn-ea"/>
                          <a:cs typeface="+mn-cs"/>
                        </a:rPr>
                        <a:t>jumps. </a:t>
                      </a:r>
                      <a:r>
                        <a:rPr lang="en-GB" sz="1200" b="0" i="0" u="none" kern="1200" baseline="0" dirty="0" smtClean="0">
                          <a:solidFill>
                            <a:schemeClr val="tx1"/>
                          </a:solidFill>
                          <a:effectLst/>
                          <a:latin typeface="+mn-lt"/>
                          <a:ea typeface="+mn-ea"/>
                          <a:cs typeface="+mn-cs"/>
                        </a:rPr>
                        <a:t>Can you think of any </a:t>
                      </a:r>
                      <a:r>
                        <a:rPr lang="en-GB" sz="1200" b="0" i="0" u="none" kern="1200" baseline="0" dirty="0" smtClean="0">
                          <a:solidFill>
                            <a:schemeClr val="tx1"/>
                          </a:solidFill>
                          <a:effectLst/>
                          <a:latin typeface="+mn-lt"/>
                          <a:ea typeface="+mn-ea"/>
                          <a:cs typeface="+mn-cs"/>
                        </a:rPr>
                        <a:t>others?</a:t>
                      </a:r>
                    </a:p>
                    <a:p>
                      <a:pPr rtl="0" fontAlgn="base"/>
                      <a:r>
                        <a:rPr lang="en-GB" sz="1200" b="0" i="0" u="none" kern="1200" baseline="0" dirty="0" smtClean="0">
                          <a:solidFill>
                            <a:schemeClr val="tx1"/>
                          </a:solidFill>
                          <a:effectLst/>
                          <a:latin typeface="+mn-lt"/>
                          <a:ea typeface="+mn-ea"/>
                          <a:cs typeface="+mn-cs"/>
                        </a:rPr>
                        <a:t>This is going to be lots of fun and we will train like real life </a:t>
                      </a:r>
                      <a:r>
                        <a:rPr lang="en-GB" sz="1200" b="0" i="0" u="none" kern="1200" baseline="0" smtClean="0">
                          <a:solidFill>
                            <a:schemeClr val="tx1"/>
                          </a:solidFill>
                          <a:effectLst/>
                          <a:latin typeface="+mn-lt"/>
                          <a:ea typeface="+mn-ea"/>
                          <a:cs typeface="+mn-cs"/>
                        </a:rPr>
                        <a:t>circus performers. </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GB" sz="900" b="0" i="0"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xmlns="" val="3669728269"/>
                  </a:ext>
                </a:extLst>
              </a:tr>
              <a:tr h="933787">
                <a:tc gridSpan="3">
                  <a:txBody>
                    <a:bodyPr/>
                    <a:lstStyle/>
                    <a:p>
                      <a:pPr algn="ctr"/>
                      <a:r>
                        <a:rPr lang="en-GB" sz="1200" b="1" i="0" u="sng" kern="1200" baseline="0" dirty="0" smtClean="0">
                          <a:solidFill>
                            <a:schemeClr val="tx1"/>
                          </a:solidFill>
                          <a:effectLst/>
                          <a:latin typeface="+mn-lt"/>
                          <a:ea typeface="+mn-ea"/>
                          <a:cs typeface="+mn-cs"/>
                        </a:rPr>
                        <a:t>Progressions:</a:t>
                      </a:r>
                    </a:p>
                    <a:p>
                      <a:pPr algn="ctr"/>
                      <a:r>
                        <a:rPr lang="en-GB" sz="1200" b="0" i="0" u="none" kern="1200" baseline="0" dirty="0" smtClean="0">
                          <a:solidFill>
                            <a:schemeClr val="tx1"/>
                          </a:solidFill>
                          <a:effectLst/>
                          <a:latin typeface="+mn-lt"/>
                          <a:ea typeface="+mn-ea"/>
                          <a:cs typeface="+mn-cs"/>
                        </a:rPr>
                        <a:t>Challenge children with harder moves such as hopping, balancing on one leg, squats, lunges etc</a:t>
                      </a:r>
                      <a:endParaRPr lang="en-GB" sz="1200" b="0" i="0" u="none" kern="1200" baseline="0" dirty="0">
                        <a:solidFill>
                          <a:schemeClr val="tx1"/>
                        </a:solidFill>
                        <a:effectLst/>
                        <a:latin typeface="+mn-lt"/>
                        <a:ea typeface="+mn-ea"/>
                        <a:cs typeface="+mn-cs"/>
                      </a:endParaRPr>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a:txBody>
                    <a:bodyPr/>
                    <a:lstStyle/>
                    <a:p>
                      <a:r>
                        <a:rPr lang="en-GB" sz="1200" b="1" i="0" u="sng" kern="1200" baseline="0" dirty="0" smtClean="0">
                          <a:solidFill>
                            <a:schemeClr val="tx1"/>
                          </a:solidFill>
                          <a:effectLst/>
                          <a:latin typeface="+mn-lt"/>
                          <a:ea typeface="+mn-ea"/>
                          <a:cs typeface="+mn-cs"/>
                        </a:rPr>
                        <a:t>Differentiation</a:t>
                      </a:r>
                    </a:p>
                    <a:p>
                      <a:r>
                        <a:rPr lang="en-GB" sz="1200" b="0" i="0" u="none" kern="1200" baseline="0" dirty="0" smtClean="0">
                          <a:solidFill>
                            <a:schemeClr val="tx1"/>
                          </a:solidFill>
                          <a:effectLst/>
                          <a:latin typeface="+mn-lt"/>
                          <a:ea typeface="+mn-ea"/>
                          <a:cs typeface="+mn-cs"/>
                        </a:rPr>
                        <a:t>Ask children for moves and start by keeping it simple with running, jumping and star jumps.</a:t>
                      </a:r>
                      <a:endParaRPr lang="en-US" b="0" u="none" dirty="0"/>
                    </a:p>
                  </a:txBody>
                  <a:tcPr marL="68580" marR="68580" marT="34290" marB="3429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86173234"/>
                  </a:ext>
                </a:extLst>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209978486"/>
              </p:ext>
            </p:extLst>
          </p:nvPr>
        </p:nvGraphicFramePr>
        <p:xfrm>
          <a:off x="193554" y="574825"/>
          <a:ext cx="6331790" cy="432460"/>
        </p:xfrm>
        <a:graphic>
          <a:graphicData uri="http://schemas.openxmlformats.org/drawingml/2006/table">
            <a:tbl>
              <a:tblPr firstRow="1" bandRow="1">
                <a:tableStyleId>{FABFCF23-3B69-468F-B69F-88F6DE6A72F2}</a:tableStyleId>
              </a:tblPr>
              <a:tblGrid>
                <a:gridCol w="6331790">
                  <a:extLst>
                    <a:ext uri="{9D8B030D-6E8A-4147-A177-3AD203B41FA5}">
                      <a16:colId xmlns:a16="http://schemas.microsoft.com/office/drawing/2014/main" xmlns="" val="937111271"/>
                    </a:ext>
                  </a:extLst>
                </a:gridCol>
              </a:tblGrid>
              <a:tr h="432460">
                <a:tc>
                  <a:txBody>
                    <a:bodyPr/>
                    <a:lstStyle/>
                    <a:p>
                      <a:pPr marL="0" indent="0">
                        <a:buFont typeface="+mj-lt"/>
                        <a:buNone/>
                      </a:pPr>
                      <a:r>
                        <a:rPr lang="en-GB" sz="1050" b="1" baseline="0" dirty="0"/>
                        <a:t>Equipment</a:t>
                      </a:r>
                      <a:r>
                        <a:rPr lang="en-GB" sz="1050" b="1" baseline="0" dirty="0" smtClean="0"/>
                        <a:t>: 6 cones per team.  Equipment to match whichever exercise you want to do e.g. If you want to do balancing with bean bag you will need bean bags.</a:t>
                      </a:r>
                      <a:endParaRPr lang="en-GB" sz="1050" b="0" baseline="0" dirty="0"/>
                    </a:p>
                  </a:txBody>
                  <a:tcPr marL="68580" marR="68580" marT="34290" marB="34290"/>
                </a:tc>
                <a:extLst>
                  <a:ext uri="{0D108BD9-81ED-4DB2-BD59-A6C34878D82A}">
                    <a16:rowId xmlns:a16="http://schemas.microsoft.com/office/drawing/2014/main" xmlns="" val="1246591704"/>
                  </a:ext>
                </a:extLst>
              </a:tr>
            </a:tbl>
          </a:graphicData>
        </a:graphic>
      </p:graphicFrame>
    </p:spTree>
    <p:extLst>
      <p:ext uri="{BB962C8B-B14F-4D97-AF65-F5344CB8AC3E}">
        <p14:creationId xmlns:p14="http://schemas.microsoft.com/office/powerpoint/2010/main" val="25837267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54972</TotalTime>
  <Words>452</Words>
  <Application>Microsoft Office PowerPoint</Application>
  <PresentationFormat>A4 Paper (210x297 mm)</PresentationFormat>
  <Paragraphs>34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dc:creator>
  <cp:lastModifiedBy>Kayleigh Upward</cp:lastModifiedBy>
  <cp:revision>790</cp:revision>
  <cp:lastPrinted>2019-03-03T09:41:19Z</cp:lastPrinted>
  <dcterms:created xsi:type="dcterms:W3CDTF">2014-03-03T15:39:30Z</dcterms:created>
  <dcterms:modified xsi:type="dcterms:W3CDTF">2021-08-09T08:56:52Z</dcterms:modified>
</cp:coreProperties>
</file>