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8" r:id="rId2"/>
    <p:sldId id="279" r:id="rId3"/>
  </p:sldIdLst>
  <p:sldSz cx="6858000" cy="9906000" type="A4"/>
  <p:notesSz cx="6858000" cy="9144000"/>
  <p:defaultTextStyle>
    <a:defPPr>
      <a:defRPr lang="en-US"/>
    </a:defPPr>
    <a:lvl1pPr marL="0" algn="l" defTabSz="768553" rtl="0" eaLnBrk="1" latinLnBrk="0" hangingPunct="1">
      <a:defRPr sz="1513" kern="1200">
        <a:solidFill>
          <a:schemeClr val="tx1"/>
        </a:solidFill>
        <a:latin typeface="+mn-lt"/>
        <a:ea typeface="+mn-ea"/>
        <a:cs typeface="+mn-cs"/>
      </a:defRPr>
    </a:lvl1pPr>
    <a:lvl2pPr marL="384277" algn="l" defTabSz="768553" rtl="0" eaLnBrk="1" latinLnBrk="0" hangingPunct="1">
      <a:defRPr sz="1513" kern="1200">
        <a:solidFill>
          <a:schemeClr val="tx1"/>
        </a:solidFill>
        <a:latin typeface="+mn-lt"/>
        <a:ea typeface="+mn-ea"/>
        <a:cs typeface="+mn-cs"/>
      </a:defRPr>
    </a:lvl2pPr>
    <a:lvl3pPr marL="768553" algn="l" defTabSz="768553" rtl="0" eaLnBrk="1" latinLnBrk="0" hangingPunct="1">
      <a:defRPr sz="1513" kern="1200">
        <a:solidFill>
          <a:schemeClr val="tx1"/>
        </a:solidFill>
        <a:latin typeface="+mn-lt"/>
        <a:ea typeface="+mn-ea"/>
        <a:cs typeface="+mn-cs"/>
      </a:defRPr>
    </a:lvl3pPr>
    <a:lvl4pPr marL="1152830" algn="l" defTabSz="768553" rtl="0" eaLnBrk="1" latinLnBrk="0" hangingPunct="1">
      <a:defRPr sz="1513" kern="1200">
        <a:solidFill>
          <a:schemeClr val="tx1"/>
        </a:solidFill>
        <a:latin typeface="+mn-lt"/>
        <a:ea typeface="+mn-ea"/>
        <a:cs typeface="+mn-cs"/>
      </a:defRPr>
    </a:lvl4pPr>
    <a:lvl5pPr marL="1537106" algn="l" defTabSz="768553" rtl="0" eaLnBrk="1" latinLnBrk="0" hangingPunct="1">
      <a:defRPr sz="1513" kern="1200">
        <a:solidFill>
          <a:schemeClr val="tx1"/>
        </a:solidFill>
        <a:latin typeface="+mn-lt"/>
        <a:ea typeface="+mn-ea"/>
        <a:cs typeface="+mn-cs"/>
      </a:defRPr>
    </a:lvl5pPr>
    <a:lvl6pPr marL="1921383" algn="l" defTabSz="768553" rtl="0" eaLnBrk="1" latinLnBrk="0" hangingPunct="1">
      <a:defRPr sz="1513" kern="1200">
        <a:solidFill>
          <a:schemeClr val="tx1"/>
        </a:solidFill>
        <a:latin typeface="+mn-lt"/>
        <a:ea typeface="+mn-ea"/>
        <a:cs typeface="+mn-cs"/>
      </a:defRPr>
    </a:lvl6pPr>
    <a:lvl7pPr marL="2305660" algn="l" defTabSz="768553" rtl="0" eaLnBrk="1" latinLnBrk="0" hangingPunct="1">
      <a:defRPr sz="1513" kern="1200">
        <a:solidFill>
          <a:schemeClr val="tx1"/>
        </a:solidFill>
        <a:latin typeface="+mn-lt"/>
        <a:ea typeface="+mn-ea"/>
        <a:cs typeface="+mn-cs"/>
      </a:defRPr>
    </a:lvl7pPr>
    <a:lvl8pPr marL="2689936" algn="l" defTabSz="768553" rtl="0" eaLnBrk="1" latinLnBrk="0" hangingPunct="1">
      <a:defRPr sz="1513" kern="1200">
        <a:solidFill>
          <a:schemeClr val="tx1"/>
        </a:solidFill>
        <a:latin typeface="+mn-lt"/>
        <a:ea typeface="+mn-ea"/>
        <a:cs typeface="+mn-cs"/>
      </a:defRPr>
    </a:lvl8pPr>
    <a:lvl9pPr marL="3074213" algn="l" defTabSz="768553" rtl="0" eaLnBrk="1" latinLnBrk="0" hangingPunct="1">
      <a:defRPr sz="151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6382" autoAdjust="0"/>
  </p:normalViewPr>
  <p:slideViewPr>
    <p:cSldViewPr>
      <p:cViewPr>
        <p:scale>
          <a:sx n="111" d="100"/>
          <a:sy n="111" d="100"/>
        </p:scale>
        <p:origin x="1404" y="78"/>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0494E-FADF-734E-BDDC-254896DC743E}" type="datetimeFigureOut">
              <a:rPr lang="en-US" smtClean="0"/>
              <a:t>7/19/2021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68BA1-9863-C94D-98AC-86E6EDC0C779}" type="slidenum">
              <a:rPr lang="en-US" smtClean="0"/>
              <a:t>‹#›</a:t>
            </a:fld>
            <a:endParaRPr lang="en-US"/>
          </a:p>
        </p:txBody>
      </p:sp>
    </p:spTree>
    <p:extLst>
      <p:ext uri="{BB962C8B-B14F-4D97-AF65-F5344CB8AC3E}">
        <p14:creationId xmlns:p14="http://schemas.microsoft.com/office/powerpoint/2010/main" val="303073579"/>
      </p:ext>
    </p:extLst>
  </p:cSld>
  <p:clrMap bg1="lt1" tx1="dk1" bg2="lt2" tx2="dk2" accent1="accent1" accent2="accent2" accent3="accent3" accent4="accent4" accent5="accent5" accent6="accent6" hlink="hlink" folHlink="folHlink"/>
  <p:notesStyle>
    <a:lvl1pPr marL="0" algn="l" defTabSz="768553" rtl="0" eaLnBrk="1" latinLnBrk="0" hangingPunct="1">
      <a:defRPr sz="1009" kern="1200">
        <a:solidFill>
          <a:schemeClr val="tx1"/>
        </a:solidFill>
        <a:latin typeface="+mn-lt"/>
        <a:ea typeface="+mn-ea"/>
        <a:cs typeface="+mn-cs"/>
      </a:defRPr>
    </a:lvl1pPr>
    <a:lvl2pPr marL="384277" algn="l" defTabSz="768553" rtl="0" eaLnBrk="1" latinLnBrk="0" hangingPunct="1">
      <a:defRPr sz="1009" kern="1200">
        <a:solidFill>
          <a:schemeClr val="tx1"/>
        </a:solidFill>
        <a:latin typeface="+mn-lt"/>
        <a:ea typeface="+mn-ea"/>
        <a:cs typeface="+mn-cs"/>
      </a:defRPr>
    </a:lvl2pPr>
    <a:lvl3pPr marL="768553" algn="l" defTabSz="768553" rtl="0" eaLnBrk="1" latinLnBrk="0" hangingPunct="1">
      <a:defRPr sz="1009" kern="1200">
        <a:solidFill>
          <a:schemeClr val="tx1"/>
        </a:solidFill>
        <a:latin typeface="+mn-lt"/>
        <a:ea typeface="+mn-ea"/>
        <a:cs typeface="+mn-cs"/>
      </a:defRPr>
    </a:lvl3pPr>
    <a:lvl4pPr marL="1152830" algn="l" defTabSz="768553" rtl="0" eaLnBrk="1" latinLnBrk="0" hangingPunct="1">
      <a:defRPr sz="1009" kern="1200">
        <a:solidFill>
          <a:schemeClr val="tx1"/>
        </a:solidFill>
        <a:latin typeface="+mn-lt"/>
        <a:ea typeface="+mn-ea"/>
        <a:cs typeface="+mn-cs"/>
      </a:defRPr>
    </a:lvl4pPr>
    <a:lvl5pPr marL="1537106" algn="l" defTabSz="768553" rtl="0" eaLnBrk="1" latinLnBrk="0" hangingPunct="1">
      <a:defRPr sz="1009" kern="1200">
        <a:solidFill>
          <a:schemeClr val="tx1"/>
        </a:solidFill>
        <a:latin typeface="+mn-lt"/>
        <a:ea typeface="+mn-ea"/>
        <a:cs typeface="+mn-cs"/>
      </a:defRPr>
    </a:lvl5pPr>
    <a:lvl6pPr marL="1921383" algn="l" defTabSz="768553" rtl="0" eaLnBrk="1" latinLnBrk="0" hangingPunct="1">
      <a:defRPr sz="1009" kern="1200">
        <a:solidFill>
          <a:schemeClr val="tx1"/>
        </a:solidFill>
        <a:latin typeface="+mn-lt"/>
        <a:ea typeface="+mn-ea"/>
        <a:cs typeface="+mn-cs"/>
      </a:defRPr>
    </a:lvl6pPr>
    <a:lvl7pPr marL="2305660" algn="l" defTabSz="768553" rtl="0" eaLnBrk="1" latinLnBrk="0" hangingPunct="1">
      <a:defRPr sz="1009" kern="1200">
        <a:solidFill>
          <a:schemeClr val="tx1"/>
        </a:solidFill>
        <a:latin typeface="+mn-lt"/>
        <a:ea typeface="+mn-ea"/>
        <a:cs typeface="+mn-cs"/>
      </a:defRPr>
    </a:lvl7pPr>
    <a:lvl8pPr marL="2689936" algn="l" defTabSz="768553" rtl="0" eaLnBrk="1" latinLnBrk="0" hangingPunct="1">
      <a:defRPr sz="1009" kern="1200">
        <a:solidFill>
          <a:schemeClr val="tx1"/>
        </a:solidFill>
        <a:latin typeface="+mn-lt"/>
        <a:ea typeface="+mn-ea"/>
        <a:cs typeface="+mn-cs"/>
      </a:defRPr>
    </a:lvl8pPr>
    <a:lvl9pPr marL="3074213" algn="l" defTabSz="768553" rtl="0" eaLnBrk="1" latinLnBrk="0" hangingPunct="1">
      <a:defRPr sz="100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539998" indent="0" algn="ctr">
              <a:buNone/>
              <a:defRPr>
                <a:solidFill>
                  <a:schemeClr val="tx1">
                    <a:tint val="75000"/>
                  </a:schemeClr>
                </a:solidFill>
              </a:defRPr>
            </a:lvl2pPr>
            <a:lvl3pPr marL="1079996" indent="0" algn="ctr">
              <a:buNone/>
              <a:defRPr>
                <a:solidFill>
                  <a:schemeClr val="tx1">
                    <a:tint val="75000"/>
                  </a:schemeClr>
                </a:solidFill>
              </a:defRPr>
            </a:lvl3pPr>
            <a:lvl4pPr marL="1619993" indent="0" algn="ctr">
              <a:buNone/>
              <a:defRPr>
                <a:solidFill>
                  <a:schemeClr val="tx1">
                    <a:tint val="75000"/>
                  </a:schemeClr>
                </a:solidFill>
              </a:defRPr>
            </a:lvl4pPr>
            <a:lvl5pPr marL="2159991" indent="0" algn="ctr">
              <a:buNone/>
              <a:defRPr>
                <a:solidFill>
                  <a:schemeClr val="tx1">
                    <a:tint val="75000"/>
                  </a:schemeClr>
                </a:solidFill>
              </a:defRPr>
            </a:lvl5pPr>
            <a:lvl6pPr marL="2699990" indent="0" algn="ctr">
              <a:buNone/>
              <a:defRPr>
                <a:solidFill>
                  <a:schemeClr val="tx1">
                    <a:tint val="75000"/>
                  </a:schemeClr>
                </a:solidFill>
              </a:defRPr>
            </a:lvl6pPr>
            <a:lvl7pPr marL="3239987" indent="0" algn="ctr">
              <a:buNone/>
              <a:defRPr>
                <a:solidFill>
                  <a:schemeClr val="tx1">
                    <a:tint val="75000"/>
                  </a:schemeClr>
                </a:solidFill>
              </a:defRPr>
            </a:lvl7pPr>
            <a:lvl8pPr marL="3779985" indent="0" algn="ctr">
              <a:buNone/>
              <a:defRPr>
                <a:solidFill>
                  <a:schemeClr val="tx1">
                    <a:tint val="75000"/>
                  </a:schemeClr>
                </a:solidFill>
              </a:defRPr>
            </a:lvl8pPr>
            <a:lvl9pPr marL="431998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32399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406840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67226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3705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5"/>
            <a:ext cx="5829300" cy="1967442"/>
          </a:xfrm>
        </p:spPr>
        <p:txBody>
          <a:bodyPr anchor="t"/>
          <a:lstStyle>
            <a:lvl1pPr algn="l">
              <a:defRPr sz="4724"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363">
                <a:solidFill>
                  <a:schemeClr val="tx1">
                    <a:tint val="75000"/>
                  </a:schemeClr>
                </a:solidFill>
              </a:defRPr>
            </a:lvl1pPr>
            <a:lvl2pPr marL="539998" indent="0">
              <a:buNone/>
              <a:defRPr sz="2126">
                <a:solidFill>
                  <a:schemeClr val="tx1">
                    <a:tint val="75000"/>
                  </a:schemeClr>
                </a:solidFill>
              </a:defRPr>
            </a:lvl2pPr>
            <a:lvl3pPr marL="1079996" indent="0">
              <a:buNone/>
              <a:defRPr sz="1890">
                <a:solidFill>
                  <a:schemeClr val="tx1">
                    <a:tint val="75000"/>
                  </a:schemeClr>
                </a:solidFill>
              </a:defRPr>
            </a:lvl3pPr>
            <a:lvl4pPr marL="1619993" indent="0">
              <a:buNone/>
              <a:defRPr sz="1654">
                <a:solidFill>
                  <a:schemeClr val="tx1">
                    <a:tint val="75000"/>
                  </a:schemeClr>
                </a:solidFill>
              </a:defRPr>
            </a:lvl4pPr>
            <a:lvl5pPr marL="2159991" indent="0">
              <a:buNone/>
              <a:defRPr sz="1654">
                <a:solidFill>
                  <a:schemeClr val="tx1">
                    <a:tint val="75000"/>
                  </a:schemeClr>
                </a:solidFill>
              </a:defRPr>
            </a:lvl5pPr>
            <a:lvl6pPr marL="2699990" indent="0">
              <a:buNone/>
              <a:defRPr sz="1654">
                <a:solidFill>
                  <a:schemeClr val="tx1">
                    <a:tint val="75000"/>
                  </a:schemeClr>
                </a:solidFill>
              </a:defRPr>
            </a:lvl6pPr>
            <a:lvl7pPr marL="3239987" indent="0">
              <a:buNone/>
              <a:defRPr sz="1654">
                <a:solidFill>
                  <a:schemeClr val="tx1">
                    <a:tint val="75000"/>
                  </a:schemeClr>
                </a:solidFill>
              </a:defRPr>
            </a:lvl7pPr>
            <a:lvl8pPr marL="3779985" indent="0">
              <a:buNone/>
              <a:defRPr sz="1654">
                <a:solidFill>
                  <a:schemeClr val="tx1">
                    <a:tint val="75000"/>
                  </a:schemeClr>
                </a:solidFill>
              </a:defRPr>
            </a:lvl8pPr>
            <a:lvl9pPr marL="4319982" indent="0">
              <a:buNone/>
              <a:defRPr sz="165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8F4C1-0F26-4DBD-8174-34BE2B15D32D}" type="datetimeFigureOut">
              <a:rPr lang="en-GB" smtClean="0"/>
              <a:t>19/07/2021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98488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28F4C1-0F26-4DBD-8174-34BE2B15D32D}" type="datetimeFigureOut">
              <a:rPr lang="en-GB" smtClean="0"/>
              <a:t>19/07/2021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74490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6"/>
            <a:ext cx="303014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2" y="2217386"/>
            <a:ext cx="303133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6" name="Content Placeholder 5"/>
          <p:cNvSpPr>
            <a:spLocks noGrp="1"/>
          </p:cNvSpPr>
          <p:nvPr>
            <p:ph sz="quarter" idx="4"/>
          </p:nvPr>
        </p:nvSpPr>
        <p:spPr>
          <a:xfrm>
            <a:off x="3483772" y="3141486"/>
            <a:ext cx="303133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D28F4C1-0F26-4DBD-8174-34BE2B15D32D}" type="datetimeFigureOut">
              <a:rPr lang="en-GB" smtClean="0"/>
              <a:t>19/07/2021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20758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D28F4C1-0F26-4DBD-8174-34BE2B15D32D}" type="datetimeFigureOut">
              <a:rPr lang="en-GB" smtClean="0"/>
              <a:t>19/07/2021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18673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8F4C1-0F26-4DBD-8174-34BE2B15D32D}" type="datetimeFigureOut">
              <a:rPr lang="en-GB" smtClean="0"/>
              <a:t>19/07/2021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30969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5" cy="1678517"/>
          </a:xfrm>
        </p:spPr>
        <p:txBody>
          <a:bodyPr anchor="b"/>
          <a:lstStyle>
            <a:lvl1pPr algn="l">
              <a:defRPr sz="2363" b="1"/>
            </a:lvl1pPr>
          </a:lstStyle>
          <a:p>
            <a:r>
              <a:rPr lang="en-US"/>
              <a:t>Click to edit Master title style</a:t>
            </a:r>
            <a:endParaRPr lang="en-GB"/>
          </a:p>
        </p:txBody>
      </p:sp>
      <p:sp>
        <p:nvSpPr>
          <p:cNvPr id="3" name="Content Placeholder 2"/>
          <p:cNvSpPr>
            <a:spLocks noGrp="1"/>
          </p:cNvSpPr>
          <p:nvPr>
            <p:ph idx="1"/>
          </p:nvPr>
        </p:nvSpPr>
        <p:spPr>
          <a:xfrm>
            <a:off x="2681287" y="394408"/>
            <a:ext cx="3833813" cy="8454497"/>
          </a:xfrm>
        </p:spPr>
        <p:txBody>
          <a:bodyPr/>
          <a:lstStyle>
            <a:lvl1pPr>
              <a:defRPr sz="3779"/>
            </a:lvl1pPr>
            <a:lvl2pPr>
              <a:defRPr sz="3307"/>
            </a:lvl2pPr>
            <a:lvl3pPr>
              <a:defRPr sz="2835"/>
            </a:lvl3pPr>
            <a:lvl4pPr>
              <a:defRPr sz="2363"/>
            </a:lvl4pPr>
            <a:lvl5pPr>
              <a:defRPr sz="2363"/>
            </a:lvl5pPr>
            <a:lvl6pPr>
              <a:defRPr sz="2363"/>
            </a:lvl6pPr>
            <a:lvl7pPr>
              <a:defRPr sz="2363"/>
            </a:lvl7pPr>
            <a:lvl8pPr>
              <a:defRPr sz="2363"/>
            </a:lvl8pPr>
            <a:lvl9pPr>
              <a:defRPr sz="23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3" y="2072925"/>
            <a:ext cx="2256235" cy="6775980"/>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19/07/2021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70485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1"/>
          </a:xfrm>
        </p:spPr>
        <p:txBody>
          <a:bodyPr anchor="b"/>
          <a:lstStyle>
            <a:lvl1pPr algn="l">
              <a:defRPr sz="2363" b="1"/>
            </a:lvl1pPr>
          </a:lstStyle>
          <a:p>
            <a:r>
              <a:rPr lang="en-US"/>
              <a:t>Click to edit Master title style</a:t>
            </a:r>
            <a:endParaRPr lang="en-GB"/>
          </a:p>
        </p:txBody>
      </p:sp>
      <p:sp>
        <p:nvSpPr>
          <p:cNvPr id="3" name="Picture Placeholder 2"/>
          <p:cNvSpPr>
            <a:spLocks noGrp="1"/>
          </p:cNvSpPr>
          <p:nvPr>
            <p:ph type="pic" idx="1"/>
          </p:nvPr>
        </p:nvSpPr>
        <p:spPr>
          <a:xfrm>
            <a:off x="1344216" y="885120"/>
            <a:ext cx="4114800" cy="5943600"/>
          </a:xfrm>
        </p:spPr>
        <p:txBody>
          <a:bodyPr/>
          <a:lstStyle>
            <a:lvl1pPr marL="0" indent="0">
              <a:buNone/>
              <a:defRPr sz="3779"/>
            </a:lvl1pPr>
            <a:lvl2pPr marL="539998" indent="0">
              <a:buNone/>
              <a:defRPr sz="3307"/>
            </a:lvl2pPr>
            <a:lvl3pPr marL="1079996" indent="0">
              <a:buNone/>
              <a:defRPr sz="2835"/>
            </a:lvl3pPr>
            <a:lvl4pPr marL="1619993" indent="0">
              <a:buNone/>
              <a:defRPr sz="2363"/>
            </a:lvl4pPr>
            <a:lvl5pPr marL="2159991" indent="0">
              <a:buNone/>
              <a:defRPr sz="2363"/>
            </a:lvl5pPr>
            <a:lvl6pPr marL="2699990" indent="0">
              <a:buNone/>
              <a:defRPr sz="2363"/>
            </a:lvl6pPr>
            <a:lvl7pPr marL="3239987" indent="0">
              <a:buNone/>
              <a:defRPr sz="2363"/>
            </a:lvl7pPr>
            <a:lvl8pPr marL="3779985" indent="0">
              <a:buNone/>
              <a:defRPr sz="2363"/>
            </a:lvl8pPr>
            <a:lvl9pPr marL="4319982" indent="0">
              <a:buNone/>
              <a:defRPr sz="2363"/>
            </a:lvl9pPr>
          </a:lstStyle>
          <a:p>
            <a:endParaRPr lang="en-GB"/>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19/07/2021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42000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418">
                <a:solidFill>
                  <a:schemeClr val="tx1">
                    <a:tint val="75000"/>
                  </a:schemeClr>
                </a:solidFill>
              </a:defRPr>
            </a:lvl1pPr>
          </a:lstStyle>
          <a:p>
            <a:fld id="{7D28F4C1-0F26-4DBD-8174-34BE2B15D32D}" type="datetimeFigureOut">
              <a:rPr lang="en-GB" smtClean="0"/>
              <a:t>19/07/2021</a:t>
            </a:fld>
            <a:endParaRPr lang="en-GB"/>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41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418">
                <a:solidFill>
                  <a:schemeClr val="tx1">
                    <a:tint val="75000"/>
                  </a:schemeClr>
                </a:solidFill>
              </a:defRPr>
            </a:lvl1pPr>
          </a:lstStyle>
          <a:p>
            <a:fld id="{49D1A91E-3DFF-44ED-A23D-E9153710967B}" type="slidenum">
              <a:rPr lang="en-GB" smtClean="0"/>
              <a:t>‹#›</a:t>
            </a:fld>
            <a:endParaRPr lang="en-GB"/>
          </a:p>
        </p:txBody>
      </p:sp>
    </p:spTree>
    <p:extLst>
      <p:ext uri="{BB962C8B-B14F-4D97-AF65-F5344CB8AC3E}">
        <p14:creationId xmlns:p14="http://schemas.microsoft.com/office/powerpoint/2010/main" val="3317395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9996" rtl="0" eaLnBrk="1" latinLnBrk="0" hangingPunct="1">
        <a:spcBef>
          <a:spcPct val="0"/>
        </a:spcBef>
        <a:buNone/>
        <a:defRPr sz="5197" kern="1200">
          <a:solidFill>
            <a:schemeClr val="tx1"/>
          </a:solidFill>
          <a:latin typeface="+mj-lt"/>
          <a:ea typeface="+mj-ea"/>
          <a:cs typeface="+mj-cs"/>
        </a:defRPr>
      </a:lvl1pPr>
    </p:titleStyle>
    <p:bodyStyle>
      <a:lvl1pPr marL="404998" indent="-404998" algn="l" defTabSz="1079996" rtl="0" eaLnBrk="1" latinLnBrk="0" hangingPunct="1">
        <a:spcBef>
          <a:spcPct val="20000"/>
        </a:spcBef>
        <a:buFont typeface="Arial" panose="020B0604020202020204" pitchFamily="34" charset="0"/>
        <a:buChar char="•"/>
        <a:defRPr sz="3779" kern="1200">
          <a:solidFill>
            <a:schemeClr val="tx1"/>
          </a:solidFill>
          <a:latin typeface="+mn-lt"/>
          <a:ea typeface="+mn-ea"/>
          <a:cs typeface="+mn-cs"/>
        </a:defRPr>
      </a:lvl1pPr>
      <a:lvl2pPr marL="877497" indent="-337499" algn="l" defTabSz="1079996" rtl="0" eaLnBrk="1" latinLnBrk="0" hangingPunct="1">
        <a:spcBef>
          <a:spcPct val="20000"/>
        </a:spcBef>
        <a:buFont typeface="Arial" panose="020B0604020202020204" pitchFamily="34" charset="0"/>
        <a:buChar char="–"/>
        <a:defRPr sz="3307" kern="1200">
          <a:solidFill>
            <a:schemeClr val="tx1"/>
          </a:solidFill>
          <a:latin typeface="+mn-lt"/>
          <a:ea typeface="+mn-ea"/>
          <a:cs typeface="+mn-cs"/>
        </a:defRPr>
      </a:lvl2pPr>
      <a:lvl3pPr marL="1349994" indent="-269999" algn="l" defTabSz="1079996" rtl="0" eaLnBrk="1" latinLnBrk="0" hangingPunct="1">
        <a:spcBef>
          <a:spcPct val="20000"/>
        </a:spcBef>
        <a:buFont typeface="Arial" panose="020B0604020202020204" pitchFamily="34" charset="0"/>
        <a:buChar char="•"/>
        <a:defRPr sz="2835" kern="1200">
          <a:solidFill>
            <a:schemeClr val="tx1"/>
          </a:solidFill>
          <a:latin typeface="+mn-lt"/>
          <a:ea typeface="+mn-ea"/>
          <a:cs typeface="+mn-cs"/>
        </a:defRPr>
      </a:lvl3pPr>
      <a:lvl4pPr marL="1889993"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4pPr>
      <a:lvl5pPr marL="2429990"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5pPr>
      <a:lvl6pPr marL="2969988"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6pPr>
      <a:lvl7pPr marL="3509986"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7pPr>
      <a:lvl8pPr marL="4049984"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8pPr>
      <a:lvl9pPr marL="4589981"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9pPr>
    </p:bodyStyle>
    <p:otherStyle>
      <a:defPPr>
        <a:defRPr lang="en-US"/>
      </a:defPPr>
      <a:lvl1pPr marL="0" algn="l" defTabSz="1079996" rtl="0" eaLnBrk="1" latinLnBrk="0" hangingPunct="1">
        <a:defRPr sz="2126" kern="1200">
          <a:solidFill>
            <a:schemeClr val="tx1"/>
          </a:solidFill>
          <a:latin typeface="+mn-lt"/>
          <a:ea typeface="+mn-ea"/>
          <a:cs typeface="+mn-cs"/>
        </a:defRPr>
      </a:lvl1pPr>
      <a:lvl2pPr marL="539998" algn="l" defTabSz="1079996" rtl="0" eaLnBrk="1" latinLnBrk="0" hangingPunct="1">
        <a:defRPr sz="2126" kern="1200">
          <a:solidFill>
            <a:schemeClr val="tx1"/>
          </a:solidFill>
          <a:latin typeface="+mn-lt"/>
          <a:ea typeface="+mn-ea"/>
          <a:cs typeface="+mn-cs"/>
        </a:defRPr>
      </a:lvl2pPr>
      <a:lvl3pPr marL="1079996" algn="l" defTabSz="1079996" rtl="0" eaLnBrk="1" latinLnBrk="0" hangingPunct="1">
        <a:defRPr sz="2126" kern="1200">
          <a:solidFill>
            <a:schemeClr val="tx1"/>
          </a:solidFill>
          <a:latin typeface="+mn-lt"/>
          <a:ea typeface="+mn-ea"/>
          <a:cs typeface="+mn-cs"/>
        </a:defRPr>
      </a:lvl3pPr>
      <a:lvl4pPr marL="1619993" algn="l" defTabSz="1079996" rtl="0" eaLnBrk="1" latinLnBrk="0" hangingPunct="1">
        <a:defRPr sz="2126" kern="1200">
          <a:solidFill>
            <a:schemeClr val="tx1"/>
          </a:solidFill>
          <a:latin typeface="+mn-lt"/>
          <a:ea typeface="+mn-ea"/>
          <a:cs typeface="+mn-cs"/>
        </a:defRPr>
      </a:lvl4pPr>
      <a:lvl5pPr marL="2159991" algn="l" defTabSz="1079996" rtl="0" eaLnBrk="1" latinLnBrk="0" hangingPunct="1">
        <a:defRPr sz="2126" kern="1200">
          <a:solidFill>
            <a:schemeClr val="tx1"/>
          </a:solidFill>
          <a:latin typeface="+mn-lt"/>
          <a:ea typeface="+mn-ea"/>
          <a:cs typeface="+mn-cs"/>
        </a:defRPr>
      </a:lvl5pPr>
      <a:lvl6pPr marL="2699990" algn="l" defTabSz="1079996" rtl="0" eaLnBrk="1" latinLnBrk="0" hangingPunct="1">
        <a:defRPr sz="2126" kern="1200">
          <a:solidFill>
            <a:schemeClr val="tx1"/>
          </a:solidFill>
          <a:latin typeface="+mn-lt"/>
          <a:ea typeface="+mn-ea"/>
          <a:cs typeface="+mn-cs"/>
        </a:defRPr>
      </a:lvl6pPr>
      <a:lvl7pPr marL="3239987" algn="l" defTabSz="1079996" rtl="0" eaLnBrk="1" latinLnBrk="0" hangingPunct="1">
        <a:defRPr sz="2126" kern="1200">
          <a:solidFill>
            <a:schemeClr val="tx1"/>
          </a:solidFill>
          <a:latin typeface="+mn-lt"/>
          <a:ea typeface="+mn-ea"/>
          <a:cs typeface="+mn-cs"/>
        </a:defRPr>
      </a:lvl7pPr>
      <a:lvl8pPr marL="3779985" algn="l" defTabSz="1079996" rtl="0" eaLnBrk="1" latinLnBrk="0" hangingPunct="1">
        <a:defRPr sz="2126" kern="1200">
          <a:solidFill>
            <a:schemeClr val="tx1"/>
          </a:solidFill>
          <a:latin typeface="+mn-lt"/>
          <a:ea typeface="+mn-ea"/>
          <a:cs typeface="+mn-cs"/>
        </a:defRPr>
      </a:lvl8pPr>
      <a:lvl9pPr marL="4319982" algn="l" defTabSz="1079996"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707886"/>
          </a:xfrm>
          <a:prstGeom prst="rect">
            <a:avLst/>
          </a:prstGeom>
          <a:noFill/>
        </p:spPr>
        <p:txBody>
          <a:bodyPr wrap="square" lIns="91440" tIns="45720" rIns="91440" bIns="45720" rtlCol="0" anchor="t">
            <a:spAutoFit/>
          </a:bodyPr>
          <a:lstStyle/>
          <a:p>
            <a:pPr algn="ctr"/>
            <a:r>
              <a:rPr lang="en-GB" sz="2000" b="1" dirty="0">
                <a:solidFill>
                  <a:srgbClr val="FF0000"/>
                </a:solidFill>
              </a:rPr>
              <a:t>Camp Session Plans –</a:t>
            </a:r>
            <a:r>
              <a:rPr lang="en-GB" sz="2000" b="1">
                <a:solidFill>
                  <a:srgbClr val="FF0000"/>
                </a:solidFill>
              </a:rPr>
              <a:t>PARTY GAMES: Musical </a:t>
            </a:r>
            <a:r>
              <a:rPr lang="en-GB" sz="2000" b="1" dirty="0">
                <a:solidFill>
                  <a:srgbClr val="FF0000"/>
                </a:solidFill>
              </a:rPr>
              <a:t>&amp; Parachute Games</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1894915707"/>
              </p:ext>
            </p:extLst>
          </p:nvPr>
        </p:nvGraphicFramePr>
        <p:xfrm>
          <a:off x="253527" y="1937866"/>
          <a:ext cx="6350946" cy="6636368"/>
        </p:xfrm>
        <a:graphic>
          <a:graphicData uri="http://schemas.openxmlformats.org/drawingml/2006/table">
            <a:tbl>
              <a:tblPr firstRow="1" bandRow="1">
                <a:tableStyleId>{5A111915-BE36-4E01-A7E5-04B1672EAD32}</a:tableStyleId>
              </a:tblPr>
              <a:tblGrid>
                <a:gridCol w="3091430">
                  <a:extLst>
                    <a:ext uri="{9D8B030D-6E8A-4147-A177-3AD203B41FA5}">
                      <a16:colId xmlns:a16="http://schemas.microsoft.com/office/drawing/2014/main" val="20000"/>
                    </a:ext>
                  </a:extLst>
                </a:gridCol>
                <a:gridCol w="798248">
                  <a:extLst>
                    <a:ext uri="{9D8B030D-6E8A-4147-A177-3AD203B41FA5}">
                      <a16:colId xmlns:a16="http://schemas.microsoft.com/office/drawing/2014/main" val="2055900536"/>
                    </a:ext>
                  </a:extLst>
                </a:gridCol>
                <a:gridCol w="2461268">
                  <a:extLst>
                    <a:ext uri="{9D8B030D-6E8A-4147-A177-3AD203B41FA5}">
                      <a16:colId xmlns:a16="http://schemas.microsoft.com/office/drawing/2014/main" val="4242482457"/>
                    </a:ext>
                  </a:extLst>
                </a:gridCol>
              </a:tblGrid>
              <a:tr h="328612">
                <a:tc>
                  <a:txBody>
                    <a:bodyPr/>
                    <a:lstStyle/>
                    <a:p>
                      <a:pPr algn="ctr"/>
                      <a:r>
                        <a:rPr lang="en-GB" sz="1200" dirty="0"/>
                        <a:t>Theme/Focus: CAMP Musical &amp; Parachute Games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solidFill>
                            <a:schemeClr val="tx1"/>
                          </a:solidFill>
                        </a:rPr>
                        <a:t>Time</a:t>
                      </a:r>
                    </a:p>
                    <a:p>
                      <a:pPr algn="ctr"/>
                      <a:r>
                        <a:rPr lang="en-GB" sz="1200" dirty="0"/>
                        <a:t>30-60 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Image/Video link/</a:t>
                      </a:r>
                    </a:p>
                    <a:p>
                      <a:pPr algn="ctr"/>
                      <a:r>
                        <a:rPr lang="en-GB" sz="1200" dirty="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85574">
                <a:tc gridSpan="2">
                  <a:txBody>
                    <a:bodyPr/>
                    <a:lstStyle/>
                    <a:p>
                      <a:r>
                        <a:rPr lang="en-GB" sz="1100" b="1" kern="1200" dirty="0">
                          <a:solidFill>
                            <a:schemeClr val="tx1"/>
                          </a:solidFill>
                          <a:effectLst/>
                          <a:latin typeface="+mn-lt"/>
                          <a:ea typeface="+mn-ea"/>
                          <a:cs typeface="+mn-cs"/>
                        </a:rPr>
                        <a:t>Set Up: Pre-set Area</a:t>
                      </a:r>
                    </a:p>
                    <a:p>
                      <a:endParaRPr lang="en-GB" sz="1100" b="1" kern="1200" dirty="0">
                        <a:solidFill>
                          <a:schemeClr val="tx1"/>
                        </a:solidFill>
                        <a:effectLst/>
                        <a:latin typeface="+mn-lt"/>
                        <a:ea typeface="+mn-ea"/>
                        <a:cs typeface="+mn-cs"/>
                      </a:endParaRPr>
                    </a:p>
                    <a:p>
                      <a:r>
                        <a:rPr lang="en-GB" sz="1100" b="1" kern="1200" dirty="0">
                          <a:solidFill>
                            <a:schemeClr val="tx1"/>
                          </a:solidFill>
                          <a:effectLst/>
                          <a:latin typeface="+mn-lt"/>
                          <a:ea typeface="+mn-ea"/>
                          <a:cs typeface="+mn-cs"/>
                        </a:rPr>
                        <a:t>How to Play:</a:t>
                      </a:r>
                    </a:p>
                    <a:p>
                      <a:pPr marL="171450" indent="-171450">
                        <a:buFont typeface="Arial" panose="020B0604020202020204" pitchFamily="34" charset="0"/>
                        <a:buChar char="•"/>
                      </a:pPr>
                      <a:r>
                        <a:rPr lang="en-GB" sz="1100" b="0" kern="1200" dirty="0">
                          <a:solidFill>
                            <a:schemeClr val="tx1"/>
                          </a:solidFill>
                          <a:effectLst/>
                          <a:latin typeface="+mn-lt"/>
                          <a:ea typeface="+mn-ea"/>
                          <a:cs typeface="+mn-cs"/>
                        </a:rPr>
                        <a:t>Children take part in Musical and Parachute Games</a:t>
                      </a:r>
                    </a:p>
                    <a:p>
                      <a:pPr marL="171450" indent="-171450">
                        <a:buFont typeface="Arial" panose="020B0604020202020204" pitchFamily="34" charset="0"/>
                        <a:buChar char="•"/>
                      </a:pPr>
                      <a:r>
                        <a:rPr lang="en-GB" sz="1100" b="0" kern="1200" dirty="0">
                          <a:solidFill>
                            <a:schemeClr val="tx1"/>
                          </a:solidFill>
                          <a:effectLst/>
                          <a:latin typeface="+mn-lt"/>
                          <a:ea typeface="+mn-ea"/>
                          <a:cs typeface="+mn-cs"/>
                        </a:rPr>
                        <a:t>These can be selected by the Coach or given as options for children to vote for.</a:t>
                      </a:r>
                    </a:p>
                    <a:p>
                      <a:pPr marL="0" indent="0">
                        <a:buFont typeface="Arial" panose="020B0604020202020204" pitchFamily="34" charset="0"/>
                        <a:buNone/>
                      </a:pPr>
                      <a:endParaRPr lang="en-GB" sz="1100" b="0" kern="1200" dirty="0">
                        <a:solidFill>
                          <a:schemeClr val="tx1"/>
                        </a:solidFill>
                        <a:effectLst/>
                        <a:latin typeface="+mn-lt"/>
                        <a:ea typeface="+mn-ea"/>
                        <a:cs typeface="+mn-cs"/>
                      </a:endParaRPr>
                    </a:p>
                    <a:p>
                      <a:pPr marL="0" indent="0">
                        <a:buFont typeface="Arial" panose="020B0604020202020204" pitchFamily="34" charset="0"/>
                        <a:buNone/>
                      </a:pPr>
                      <a:r>
                        <a:rPr lang="en-GB" sz="1100" b="0" kern="1200" dirty="0">
                          <a:solidFill>
                            <a:schemeClr val="tx1"/>
                          </a:solidFill>
                          <a:effectLst/>
                          <a:latin typeface="+mn-lt"/>
                          <a:ea typeface="+mn-ea"/>
                          <a:cs typeface="+mn-cs"/>
                        </a:rPr>
                        <a:t>Some popular games are below:</a:t>
                      </a:r>
                    </a:p>
                    <a:p>
                      <a:pPr marL="0" indent="0">
                        <a:buFont typeface="Arial" panose="020B0604020202020204" pitchFamily="34" charset="0"/>
                        <a:buNone/>
                      </a:pPr>
                      <a:endParaRPr lang="en-GB" sz="1100" b="0" kern="1200" dirty="0">
                        <a:solidFill>
                          <a:schemeClr val="tx1"/>
                        </a:solidFill>
                        <a:effectLst/>
                        <a:latin typeface="+mn-lt"/>
                        <a:ea typeface="+mn-ea"/>
                        <a:cs typeface="+mn-cs"/>
                      </a:endParaRPr>
                    </a:p>
                    <a:p>
                      <a:pPr marL="0" indent="0">
                        <a:buFont typeface="Arial" panose="020B0604020202020204" pitchFamily="34" charset="0"/>
                        <a:buNone/>
                      </a:pPr>
                      <a:r>
                        <a:rPr lang="en-GB" sz="1100" b="1" kern="1200" dirty="0">
                          <a:solidFill>
                            <a:schemeClr val="tx1"/>
                          </a:solidFill>
                          <a:effectLst/>
                          <a:latin typeface="+mn-lt"/>
                          <a:ea typeface="+mn-ea"/>
                          <a:cs typeface="+mn-cs"/>
                        </a:rPr>
                        <a:t>Musical Statues:</a:t>
                      </a:r>
                    </a:p>
                    <a:p>
                      <a:pPr marL="0" indent="0">
                        <a:buFont typeface="Arial" panose="020B0604020202020204" pitchFamily="34" charset="0"/>
                        <a:buNone/>
                      </a:pPr>
                      <a:r>
                        <a:rPr lang="en-GB" sz="1100" b="0" kern="1200" dirty="0">
                          <a:solidFill>
                            <a:schemeClr val="tx1"/>
                          </a:solidFill>
                          <a:effectLst/>
                          <a:latin typeface="+mn-lt"/>
                          <a:ea typeface="+mn-ea"/>
                          <a:cs typeface="+mn-cs"/>
                        </a:rPr>
                        <a:t>Dance when the music is on, freeze when it stops. Play lives (lose a life) or outs.</a:t>
                      </a:r>
                    </a:p>
                    <a:p>
                      <a:pPr marL="0" indent="0">
                        <a:buFont typeface="Arial" panose="020B0604020202020204" pitchFamily="34" charset="0"/>
                        <a:buNone/>
                      </a:pPr>
                      <a:endParaRPr lang="en-GB" sz="1100" b="0" kern="1200" dirty="0">
                        <a:solidFill>
                          <a:schemeClr val="tx1"/>
                        </a:solidFill>
                        <a:effectLst/>
                        <a:latin typeface="+mn-lt"/>
                        <a:ea typeface="+mn-ea"/>
                        <a:cs typeface="+mn-cs"/>
                      </a:endParaRPr>
                    </a:p>
                    <a:p>
                      <a:pPr marL="0" indent="0">
                        <a:buFont typeface="Arial" panose="020B0604020202020204" pitchFamily="34" charset="0"/>
                        <a:buNone/>
                      </a:pPr>
                      <a:r>
                        <a:rPr lang="en-GB" sz="1100" b="1" kern="1200" dirty="0">
                          <a:solidFill>
                            <a:schemeClr val="tx1"/>
                          </a:solidFill>
                          <a:effectLst/>
                          <a:latin typeface="+mn-lt"/>
                          <a:ea typeface="+mn-ea"/>
                          <a:cs typeface="+mn-cs"/>
                        </a:rPr>
                        <a:t>Musical Bumps:</a:t>
                      </a:r>
                    </a:p>
                    <a:p>
                      <a:pPr marL="0" indent="0">
                        <a:buFont typeface="Arial" panose="020B0604020202020204" pitchFamily="34" charset="0"/>
                        <a:buNone/>
                      </a:pPr>
                      <a:r>
                        <a:rPr lang="en-GB" sz="1100" b="0" kern="1200" dirty="0">
                          <a:solidFill>
                            <a:schemeClr val="tx1"/>
                          </a:solidFill>
                          <a:effectLst/>
                          <a:latin typeface="+mn-lt"/>
                          <a:ea typeface="+mn-ea"/>
                          <a:cs typeface="+mn-cs"/>
                        </a:rPr>
                        <a:t>Dance when music is on. No dancing on the floor. Sit down as fast as you can when music stops. Play fastest to sit down wins a point, boys vs girls or teams vs teams, or outs.</a:t>
                      </a:r>
                    </a:p>
                    <a:p>
                      <a:pPr marL="0" indent="0">
                        <a:buFont typeface="Arial" panose="020B0604020202020204" pitchFamily="34" charset="0"/>
                        <a:buNone/>
                      </a:pPr>
                      <a:endParaRPr lang="en-GB" sz="1100" b="0" kern="1200" dirty="0">
                        <a:solidFill>
                          <a:schemeClr val="tx1"/>
                        </a:solidFill>
                        <a:effectLst/>
                        <a:latin typeface="+mn-lt"/>
                        <a:ea typeface="+mn-ea"/>
                        <a:cs typeface="+mn-cs"/>
                      </a:endParaRPr>
                    </a:p>
                    <a:p>
                      <a:pPr marL="0" indent="0">
                        <a:buFont typeface="Arial" panose="020B0604020202020204" pitchFamily="34" charset="0"/>
                        <a:buNone/>
                      </a:pPr>
                      <a:r>
                        <a:rPr lang="en-GB" sz="1100" b="1" kern="1200" dirty="0">
                          <a:solidFill>
                            <a:schemeClr val="tx1"/>
                          </a:solidFill>
                          <a:effectLst/>
                          <a:latin typeface="+mn-lt"/>
                          <a:ea typeface="+mn-ea"/>
                          <a:cs typeface="+mn-cs"/>
                        </a:rPr>
                        <a:t>Musical Footsteps:</a:t>
                      </a:r>
                    </a:p>
                    <a:p>
                      <a:pPr marL="0" indent="0">
                        <a:buFont typeface="Arial" panose="020B0604020202020204" pitchFamily="34" charset="0"/>
                        <a:buNone/>
                      </a:pPr>
                      <a:r>
                        <a:rPr lang="en-GB" sz="1100" b="0" kern="1200" dirty="0">
                          <a:solidFill>
                            <a:schemeClr val="tx1"/>
                          </a:solidFill>
                          <a:effectLst/>
                          <a:latin typeface="+mn-lt"/>
                          <a:ea typeface="+mn-ea"/>
                          <a:cs typeface="+mn-cs"/>
                        </a:rPr>
                        <a:t>All children start at one end of the space, with a cone at another. When music is on, children move in ways as instructed by the coach toward the cone. When  music stops children must freeze. If they move, they get sent back to the start line. The first person to reach the cone, wins the point.</a:t>
                      </a:r>
                    </a:p>
                    <a:p>
                      <a:pPr marL="0" indent="0">
                        <a:buFont typeface="Arial" panose="020B0604020202020204" pitchFamily="34" charset="0"/>
                        <a:buNone/>
                      </a:pPr>
                      <a:endParaRPr lang="en-GB" sz="1100" b="0" kern="120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98703">
                <a:tc gridSpan="2">
                  <a:txBody>
                    <a:bodyPr/>
                    <a:lstStyle/>
                    <a:p>
                      <a:pPr algn="ctr"/>
                      <a:r>
                        <a:rPr lang="en-GB" sz="1100" b="1" i="0" u="sng" kern="1200" baseline="0" dirty="0">
                          <a:solidFill>
                            <a:schemeClr val="tx1"/>
                          </a:solidFill>
                          <a:effectLst/>
                          <a:latin typeface="+mn-lt"/>
                          <a:ea typeface="+mn-ea"/>
                          <a:cs typeface="+mn-cs"/>
                        </a:rPr>
                        <a:t>Coaching/Teacher Tips/Questioning:</a:t>
                      </a:r>
                    </a:p>
                    <a:p>
                      <a:pPr marL="171450" indent="-171450" algn="l">
                        <a:buFont typeface="Arial" panose="020B0604020202020204" pitchFamily="34" charset="0"/>
                        <a:buChar char="•"/>
                      </a:pPr>
                      <a:r>
                        <a:rPr lang="en-GB" sz="1100" b="0" u="none" kern="1200" dirty="0">
                          <a:solidFill>
                            <a:schemeClr val="tx1"/>
                          </a:solidFill>
                          <a:effectLst/>
                          <a:latin typeface="+mn-lt"/>
                          <a:ea typeface="+mn-ea"/>
                          <a:cs typeface="+mn-cs"/>
                        </a:rPr>
                        <a:t>Give children a selection of musical and parachute games and get the children to vote for which game(s) they would like to play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rowSpan="2">
                  <a:txBody>
                    <a:bodyPr/>
                    <a:lstStyle/>
                    <a:p>
                      <a:pPr marL="0" indent="0">
                        <a:buFont typeface="Arial" panose="020B0604020202020204" pitchFamily="34" charset="0"/>
                        <a:buNone/>
                      </a:pPr>
                      <a:r>
                        <a:rPr lang="en-GB" sz="1200" b="1" i="0" u="sng" kern="1200" baseline="0" dirty="0">
                          <a:solidFill>
                            <a:schemeClr val="tx1"/>
                          </a:solidFill>
                          <a:effectLst/>
                          <a:latin typeface="+mn-lt"/>
                          <a:ea typeface="+mn-ea"/>
                          <a:cs typeface="+mn-cs"/>
                        </a:rPr>
                        <a:t>Differentiation:</a:t>
                      </a:r>
                    </a:p>
                    <a:p>
                      <a:pPr marL="171450" indent="-171450">
                        <a:buFont typeface="Arial" panose="020B0604020202020204" pitchFamily="34" charset="0"/>
                        <a:buChar char="•"/>
                      </a:pP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9728269"/>
                  </a:ext>
                </a:extLst>
              </a:tr>
              <a:tr h="1020428">
                <a:tc gridSpan="2">
                  <a:txBody>
                    <a:bodyPr/>
                    <a:lstStyle/>
                    <a:p>
                      <a:pPr marL="0" indent="0" algn="l">
                        <a:buFont typeface="Arial" panose="020B0604020202020204" pitchFamily="34" charset="0"/>
                        <a:buNone/>
                      </a:pPr>
                      <a:endParaRPr lang="en-GB" sz="11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r>
                        <a:rPr lang="en-GB" sz="1200" b="1" i="0" u="sng" kern="1200" baseline="0" dirty="0">
                          <a:solidFill>
                            <a:schemeClr val="tx1"/>
                          </a:solidFill>
                          <a:effectLst/>
                          <a:latin typeface="+mn-lt"/>
                          <a:ea typeface="+mn-ea"/>
                          <a:cs typeface="+mn-cs"/>
                        </a:rPr>
                        <a:t>Differentiation:</a:t>
                      </a:r>
                    </a:p>
                    <a:p>
                      <a:endParaRPr lang="en-GB" sz="1200" b="1" i="0" u="sng"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617506993"/>
              </p:ext>
            </p:extLst>
          </p:nvPr>
        </p:nvGraphicFramePr>
        <p:xfrm>
          <a:off x="263105" y="887763"/>
          <a:ext cx="6331790" cy="936438"/>
        </p:xfrm>
        <a:graphic>
          <a:graphicData uri="http://schemas.openxmlformats.org/drawingml/2006/table">
            <a:tbl>
              <a:tblPr firstRow="1" bandRow="1">
                <a:tableStyleId>{FABFCF23-3B69-468F-B69F-88F6DE6A72F2}</a:tableStyleId>
              </a:tblPr>
              <a:tblGrid>
                <a:gridCol w="3163438">
                  <a:extLst>
                    <a:ext uri="{9D8B030D-6E8A-4147-A177-3AD203B41FA5}">
                      <a16:colId xmlns:a16="http://schemas.microsoft.com/office/drawing/2014/main" val="937111271"/>
                    </a:ext>
                  </a:extLst>
                </a:gridCol>
                <a:gridCol w="3168352">
                  <a:extLst>
                    <a:ext uri="{9D8B030D-6E8A-4147-A177-3AD203B41FA5}">
                      <a16:colId xmlns:a16="http://schemas.microsoft.com/office/drawing/2014/main" val="2654760134"/>
                    </a:ext>
                  </a:extLst>
                </a:gridCol>
              </a:tblGrid>
              <a:tr h="166199">
                <a:tc>
                  <a:txBody>
                    <a:bodyPr/>
                    <a:lstStyle/>
                    <a:p>
                      <a:r>
                        <a:rPr lang="en-GB" sz="900" dirty="0"/>
                        <a:t>Overall Objectives</a:t>
                      </a:r>
                    </a:p>
                  </a:txBody>
                  <a:tcPr marL="68580" marR="68580" marT="34290" marB="34290"/>
                </a:tc>
                <a:tc>
                  <a:txBody>
                    <a:bodyPr/>
                    <a:lstStyle/>
                    <a:p>
                      <a:r>
                        <a:rPr lang="en-GB" sz="900" dirty="0"/>
                        <a:t>Outcomes/Success Criteria</a:t>
                      </a:r>
                    </a:p>
                  </a:txBody>
                  <a:tcPr marL="68580" marR="68580" marT="34290" marB="34290"/>
                </a:tc>
                <a:extLst>
                  <a:ext uri="{0D108BD9-81ED-4DB2-BD59-A6C34878D82A}">
                    <a16:rowId xmlns:a16="http://schemas.microsoft.com/office/drawing/2014/main" val="901477872"/>
                  </a:ext>
                </a:extLst>
              </a:tr>
              <a:tr h="387798">
                <a:tc>
                  <a:txBody>
                    <a:bodyPr/>
                    <a:lstStyle/>
                    <a:p>
                      <a:pPr marL="228600" indent="-228600">
                        <a:buFont typeface="+mj-lt"/>
                        <a:buAutoNum type="arabicPeriod"/>
                      </a:pPr>
                      <a:endParaRPr lang="en-GB" sz="900" b="0" baseline="0" dirty="0"/>
                    </a:p>
                  </a:txBody>
                  <a:tcPr marL="68580" marR="68580" marT="34290" marB="34290"/>
                </a:tc>
                <a:tc>
                  <a:txBody>
                    <a:bodyPr/>
                    <a:lstStyle/>
                    <a:p>
                      <a:pPr marL="228600" indent="-228600">
                        <a:buFont typeface="+mj-lt"/>
                        <a:buAutoNum type="arabicPeriod"/>
                      </a:pPr>
                      <a:endParaRPr lang="en-GB" sz="900" b="0" baseline="0" dirty="0"/>
                    </a:p>
                  </a:txBody>
                  <a:tcPr marL="68580" marR="68580" marT="34290" marB="34290"/>
                </a:tc>
                <a:extLst>
                  <a:ext uri="{0D108BD9-81ED-4DB2-BD59-A6C34878D82A}">
                    <a16:rowId xmlns:a16="http://schemas.microsoft.com/office/drawing/2014/main" val="1668819557"/>
                  </a:ext>
                </a:extLst>
              </a:tr>
              <a:tr h="308000">
                <a:tc>
                  <a:txBody>
                    <a:bodyPr/>
                    <a:lstStyle/>
                    <a:p>
                      <a:pPr marL="0" indent="0">
                        <a:buFont typeface="+mj-lt"/>
                        <a:buNone/>
                      </a:pPr>
                      <a:r>
                        <a:rPr lang="en-GB" sz="900" b="1" baseline="0" dirty="0"/>
                        <a:t>Equipment: Portable Music Speaker, Tablet (pre-downloaded playlist), parachute, balls, cones</a:t>
                      </a:r>
                      <a:endParaRPr lang="en-GB" sz="900" b="0" baseline="0" dirty="0"/>
                    </a:p>
                  </a:txBody>
                  <a:tcPr marL="68580" marR="68580" marT="34290" marB="34290"/>
                </a:tc>
                <a:tc>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spTree>
    <p:extLst>
      <p:ext uri="{BB962C8B-B14F-4D97-AF65-F5344CB8AC3E}">
        <p14:creationId xmlns:p14="http://schemas.microsoft.com/office/powerpoint/2010/main" val="2583726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solidFill>
                  <a:srgbClr val="FF0000"/>
                </a:solidFill>
              </a:rPr>
              <a:t>Camp Session Plans –Musical &amp; Parachute Games</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3038524476"/>
              </p:ext>
            </p:extLst>
          </p:nvPr>
        </p:nvGraphicFramePr>
        <p:xfrm>
          <a:off x="253527" y="1937866"/>
          <a:ext cx="6350946" cy="7626968"/>
        </p:xfrm>
        <a:graphic>
          <a:graphicData uri="http://schemas.openxmlformats.org/drawingml/2006/table">
            <a:tbl>
              <a:tblPr firstRow="1" bandRow="1">
                <a:tableStyleId>{5A111915-BE36-4E01-A7E5-04B1672EAD32}</a:tableStyleId>
              </a:tblPr>
              <a:tblGrid>
                <a:gridCol w="3091430">
                  <a:extLst>
                    <a:ext uri="{9D8B030D-6E8A-4147-A177-3AD203B41FA5}">
                      <a16:colId xmlns:a16="http://schemas.microsoft.com/office/drawing/2014/main" val="20000"/>
                    </a:ext>
                  </a:extLst>
                </a:gridCol>
                <a:gridCol w="1092155">
                  <a:extLst>
                    <a:ext uri="{9D8B030D-6E8A-4147-A177-3AD203B41FA5}">
                      <a16:colId xmlns:a16="http://schemas.microsoft.com/office/drawing/2014/main" val="2055900536"/>
                    </a:ext>
                  </a:extLst>
                </a:gridCol>
                <a:gridCol w="2167361">
                  <a:extLst>
                    <a:ext uri="{9D8B030D-6E8A-4147-A177-3AD203B41FA5}">
                      <a16:colId xmlns:a16="http://schemas.microsoft.com/office/drawing/2014/main" val="4242482457"/>
                    </a:ext>
                  </a:extLst>
                </a:gridCol>
              </a:tblGrid>
              <a:tr h="328612">
                <a:tc>
                  <a:txBody>
                    <a:bodyPr/>
                    <a:lstStyle/>
                    <a:p>
                      <a:pPr algn="ctr"/>
                      <a:r>
                        <a:rPr lang="en-GB" sz="1200" dirty="0"/>
                        <a:t>Theme/Focus: CAMP Parachute Games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solidFill>
                            <a:schemeClr val="tx1"/>
                          </a:solidFill>
                        </a:rPr>
                        <a:t>Time</a:t>
                      </a:r>
                    </a:p>
                    <a:p>
                      <a:pPr algn="ctr"/>
                      <a:r>
                        <a:rPr lang="en-GB" sz="1200" dirty="0"/>
                        <a:t>30-60 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Image/Video link/</a:t>
                      </a:r>
                    </a:p>
                    <a:p>
                      <a:pPr algn="ctr"/>
                      <a:r>
                        <a:rPr lang="en-GB" sz="1200" dirty="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85574">
                <a:tc gridSpan="2">
                  <a:txBody>
                    <a:bodyPr/>
                    <a:lstStyle/>
                    <a:p>
                      <a:r>
                        <a:rPr lang="en-GB" sz="1100" b="1" kern="1200" dirty="0">
                          <a:solidFill>
                            <a:schemeClr val="tx1"/>
                          </a:solidFill>
                          <a:effectLst/>
                          <a:latin typeface="+mn-lt"/>
                          <a:ea typeface="+mn-ea"/>
                          <a:cs typeface="+mn-cs"/>
                        </a:rPr>
                        <a:t>Set Up: </a:t>
                      </a:r>
                      <a:r>
                        <a:rPr lang="en-GB" sz="1100" b="0" kern="1200" dirty="0">
                          <a:solidFill>
                            <a:schemeClr val="tx1"/>
                          </a:solidFill>
                          <a:effectLst/>
                          <a:latin typeface="+mn-lt"/>
                          <a:ea typeface="+mn-ea"/>
                          <a:cs typeface="+mn-cs"/>
                        </a:rPr>
                        <a:t>place parachute in middle of space and ask children to sensibly sit on the outside of the parachute by a handle.</a:t>
                      </a:r>
                    </a:p>
                    <a:p>
                      <a:pPr marL="0" indent="0">
                        <a:buFont typeface="Arial" panose="020B0604020202020204" pitchFamily="34" charset="0"/>
                        <a:buNone/>
                      </a:pPr>
                      <a:endParaRPr lang="en-GB" sz="1100" b="0" kern="1200" dirty="0">
                        <a:solidFill>
                          <a:schemeClr val="tx1"/>
                        </a:solidFill>
                        <a:effectLst/>
                        <a:latin typeface="+mn-lt"/>
                        <a:ea typeface="+mn-ea"/>
                        <a:cs typeface="+mn-cs"/>
                      </a:endParaRPr>
                    </a:p>
                    <a:p>
                      <a:pPr marL="0" indent="0">
                        <a:buFont typeface="Arial" panose="020B0604020202020204" pitchFamily="34" charset="0"/>
                        <a:buNone/>
                      </a:pPr>
                      <a:r>
                        <a:rPr lang="en-GB" sz="1100" b="1" kern="1200" dirty="0">
                          <a:solidFill>
                            <a:schemeClr val="tx1"/>
                          </a:solidFill>
                          <a:effectLst/>
                          <a:latin typeface="+mn-lt"/>
                          <a:ea typeface="+mn-ea"/>
                          <a:cs typeface="+mn-cs"/>
                        </a:rPr>
                        <a:t>Parachute- Popcorn:</a:t>
                      </a:r>
                    </a:p>
                    <a:p>
                      <a:pPr marL="171450" indent="-171450">
                        <a:buFont typeface="Arial" panose="020B0604020202020204" pitchFamily="34" charset="0"/>
                        <a:buChar char="•"/>
                      </a:pPr>
                      <a:r>
                        <a:rPr lang="en-GB" sz="1100" b="0" kern="1200" dirty="0">
                          <a:solidFill>
                            <a:schemeClr val="tx1"/>
                          </a:solidFill>
                          <a:effectLst/>
                          <a:latin typeface="+mn-lt"/>
                          <a:ea typeface="+mn-ea"/>
                          <a:cs typeface="+mn-cs"/>
                        </a:rPr>
                        <a:t>Children hold a handle and the Coach tips balls out on top of the parachute (hungry hippo balls)</a:t>
                      </a:r>
                    </a:p>
                    <a:p>
                      <a:pPr marL="171450" indent="-171450">
                        <a:buFont typeface="Arial" panose="020B0604020202020204" pitchFamily="34" charset="0"/>
                        <a:buChar char="•"/>
                      </a:pPr>
                      <a:r>
                        <a:rPr lang="en-GB" sz="1100" b="0" kern="1200" dirty="0">
                          <a:solidFill>
                            <a:schemeClr val="tx1"/>
                          </a:solidFill>
                          <a:effectLst/>
                          <a:latin typeface="+mn-lt"/>
                          <a:ea typeface="+mn-ea"/>
                          <a:cs typeface="+mn-cs"/>
                        </a:rPr>
                        <a:t>The aim is to shake off all of the balls</a:t>
                      </a:r>
                    </a:p>
                    <a:p>
                      <a:pPr marL="171450" indent="-171450">
                        <a:buFont typeface="Arial" panose="020B0604020202020204" pitchFamily="34" charset="0"/>
                        <a:buChar char="•"/>
                      </a:pPr>
                      <a:r>
                        <a:rPr lang="en-GB" sz="1100" b="0" kern="1200" dirty="0">
                          <a:solidFill>
                            <a:schemeClr val="tx1"/>
                          </a:solidFill>
                          <a:effectLst/>
                          <a:latin typeface="+mn-lt"/>
                          <a:ea typeface="+mn-ea"/>
                          <a:cs typeface="+mn-cs"/>
                        </a:rPr>
                        <a:t>This can also be done with a few coloured balls e.g. red balls and blue balls and children are on teams. The coloured balls to be shaken off first loses.</a:t>
                      </a:r>
                      <a:endParaRPr lang="en-GB" sz="1100" b="1" kern="1200" dirty="0">
                        <a:solidFill>
                          <a:schemeClr val="tx1"/>
                        </a:solidFill>
                        <a:effectLst/>
                        <a:latin typeface="+mn-lt"/>
                        <a:ea typeface="+mn-ea"/>
                        <a:cs typeface="+mn-cs"/>
                      </a:endParaRPr>
                    </a:p>
                    <a:p>
                      <a:pPr marL="0" indent="0">
                        <a:buFont typeface="Arial" panose="020B0604020202020204" pitchFamily="34" charset="0"/>
                        <a:buNone/>
                      </a:pPr>
                      <a:r>
                        <a:rPr lang="en-GB" sz="1100" b="1" kern="1200" dirty="0">
                          <a:solidFill>
                            <a:schemeClr val="tx1"/>
                          </a:solidFill>
                          <a:effectLst/>
                          <a:latin typeface="+mn-lt"/>
                          <a:ea typeface="+mn-ea"/>
                          <a:cs typeface="+mn-cs"/>
                        </a:rPr>
                        <a:t>Parachute -  Cat &amp; Mouse:</a:t>
                      </a:r>
                    </a:p>
                    <a:p>
                      <a:pPr marL="171450" indent="-171450">
                        <a:buFont typeface="Arial" panose="020B0604020202020204" pitchFamily="34" charset="0"/>
                        <a:buChar char="•"/>
                      </a:pPr>
                      <a:r>
                        <a:rPr lang="en-GB" sz="1100" b="0" kern="1200" dirty="0">
                          <a:solidFill>
                            <a:schemeClr val="tx1"/>
                          </a:solidFill>
                          <a:effectLst/>
                          <a:latin typeface="+mn-lt"/>
                          <a:ea typeface="+mn-ea"/>
                          <a:cs typeface="+mn-cs"/>
                        </a:rPr>
                        <a:t>1 child is selected to be the cat and sit in the middle of the parachute and must cover their eyes</a:t>
                      </a:r>
                    </a:p>
                    <a:p>
                      <a:pPr marL="171450" indent="-171450">
                        <a:buFont typeface="Arial" panose="020B0604020202020204" pitchFamily="34" charset="0"/>
                        <a:buChar char="•"/>
                      </a:pPr>
                      <a:r>
                        <a:rPr lang="en-GB" sz="1100" b="0" kern="1200" dirty="0">
                          <a:solidFill>
                            <a:schemeClr val="tx1"/>
                          </a:solidFill>
                          <a:effectLst/>
                          <a:latin typeface="+mn-lt"/>
                          <a:ea typeface="+mn-ea"/>
                          <a:cs typeface="+mn-cs"/>
                        </a:rPr>
                        <a:t>A mouse or mice are chosen to go under the parachute</a:t>
                      </a:r>
                    </a:p>
                    <a:p>
                      <a:pPr marL="171450" indent="-171450">
                        <a:buFont typeface="Arial" panose="020B0604020202020204" pitchFamily="34" charset="0"/>
                        <a:buChar char="•"/>
                      </a:pPr>
                      <a:r>
                        <a:rPr lang="en-GB" sz="1100" b="0" kern="1200" dirty="0">
                          <a:solidFill>
                            <a:schemeClr val="tx1"/>
                          </a:solidFill>
                          <a:effectLst/>
                          <a:latin typeface="+mn-lt"/>
                          <a:ea typeface="+mn-ea"/>
                          <a:cs typeface="+mn-cs"/>
                        </a:rPr>
                        <a:t>The mice must crawl under and move under the parachute on tummies/knees, whilst everyone else shakes the parachute (sitting down)</a:t>
                      </a:r>
                    </a:p>
                    <a:p>
                      <a:pPr marL="171450" indent="-171450">
                        <a:buFont typeface="Arial" panose="020B0604020202020204" pitchFamily="34" charset="0"/>
                        <a:buChar char="•"/>
                      </a:pPr>
                      <a:r>
                        <a:rPr lang="en-GB" sz="1100" b="0" kern="1200" dirty="0">
                          <a:solidFill>
                            <a:schemeClr val="tx1"/>
                          </a:solidFill>
                          <a:effectLst/>
                          <a:latin typeface="+mn-lt"/>
                          <a:ea typeface="+mn-ea"/>
                          <a:cs typeface="+mn-cs"/>
                        </a:rPr>
                        <a:t>The cats aim is to catch the mice in a given time limit.</a:t>
                      </a:r>
                    </a:p>
                    <a:p>
                      <a:pPr marL="171450" indent="-171450">
                        <a:buFont typeface="Arial" panose="020B0604020202020204" pitchFamily="34" charset="0"/>
                        <a:buChar char="•"/>
                      </a:pPr>
                      <a:r>
                        <a:rPr lang="en-GB" sz="1100" b="0" kern="1200" dirty="0">
                          <a:solidFill>
                            <a:schemeClr val="tx1"/>
                          </a:solidFill>
                          <a:effectLst/>
                          <a:latin typeface="+mn-lt"/>
                          <a:ea typeface="+mn-ea"/>
                          <a:cs typeface="+mn-cs"/>
                        </a:rPr>
                        <a:t>The children holding and shaking the parachute must do so sitting down but shake big and hard enough to hide the mice moving around.</a:t>
                      </a:r>
                    </a:p>
                    <a:p>
                      <a:pPr marL="0" indent="0">
                        <a:buFont typeface="Arial" panose="020B0604020202020204" pitchFamily="34" charset="0"/>
                        <a:buNone/>
                      </a:pPr>
                      <a:r>
                        <a:rPr lang="en-GB" sz="1100" b="1" kern="1200" dirty="0">
                          <a:solidFill>
                            <a:schemeClr val="tx1"/>
                          </a:solidFill>
                          <a:effectLst/>
                          <a:latin typeface="+mn-lt"/>
                          <a:ea typeface="+mn-ea"/>
                          <a:cs typeface="+mn-cs"/>
                        </a:rPr>
                        <a:t>Parachute- Shark Attack</a:t>
                      </a:r>
                    </a:p>
                    <a:p>
                      <a:pPr marL="171450" indent="-171450">
                        <a:buFont typeface="Arial" panose="020B0604020202020204" pitchFamily="34" charset="0"/>
                        <a:buChar char="•"/>
                      </a:pPr>
                      <a:r>
                        <a:rPr lang="en-GB" sz="1100" b="0" kern="1200" dirty="0">
                          <a:solidFill>
                            <a:schemeClr val="tx1"/>
                          </a:solidFill>
                          <a:effectLst/>
                          <a:latin typeface="+mn-lt"/>
                          <a:ea typeface="+mn-ea"/>
                          <a:cs typeface="+mn-cs"/>
                        </a:rPr>
                        <a:t>Select 1 child as the shark who goes under the parachute</a:t>
                      </a:r>
                    </a:p>
                    <a:p>
                      <a:pPr marL="171450" indent="-171450">
                        <a:buFont typeface="Arial" panose="020B0604020202020204" pitchFamily="34" charset="0"/>
                        <a:buChar char="•"/>
                      </a:pPr>
                      <a:r>
                        <a:rPr lang="en-GB" sz="1100" b="0" kern="1200" dirty="0">
                          <a:solidFill>
                            <a:schemeClr val="tx1"/>
                          </a:solidFill>
                          <a:effectLst/>
                          <a:latin typeface="+mn-lt"/>
                          <a:ea typeface="+mn-ea"/>
                          <a:cs typeface="+mn-cs"/>
                        </a:rPr>
                        <a:t>1-3 children are selected as lifeguards who will stand up outside of the parachute</a:t>
                      </a:r>
                    </a:p>
                    <a:p>
                      <a:pPr marL="171450" indent="-171450">
                        <a:buFont typeface="Arial" panose="020B0604020202020204" pitchFamily="34" charset="0"/>
                        <a:buChar char="•"/>
                      </a:pPr>
                      <a:r>
                        <a:rPr lang="en-GB" sz="1100" b="0" kern="1200" dirty="0">
                          <a:solidFill>
                            <a:schemeClr val="tx1"/>
                          </a:solidFill>
                          <a:effectLst/>
                          <a:latin typeface="+mn-lt"/>
                          <a:ea typeface="+mn-ea"/>
                          <a:cs typeface="+mn-cs"/>
                        </a:rPr>
                        <a:t>The remaining children must sit by a handle with their legs straight under the parachute and shake the parachute</a:t>
                      </a:r>
                    </a:p>
                    <a:p>
                      <a:pPr marL="171450" indent="-171450">
                        <a:buFont typeface="Arial" panose="020B0604020202020204" pitchFamily="34" charset="0"/>
                        <a:buChar char="•"/>
                      </a:pPr>
                      <a:r>
                        <a:rPr lang="en-GB" sz="1100" b="0" kern="1200" dirty="0">
                          <a:solidFill>
                            <a:schemeClr val="tx1"/>
                          </a:solidFill>
                          <a:effectLst/>
                          <a:latin typeface="+mn-lt"/>
                          <a:ea typeface="+mn-ea"/>
                          <a:cs typeface="+mn-cs"/>
                        </a:rPr>
                        <a:t>The shark will then gently pull at a child legs, that child must call for help and the lifeguard will take hold of their hands and try and pull them back to safety. If they fail, the child who’s legs were pulled becomes a shark.</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98703">
                <a:tc gridSpan="2">
                  <a:txBody>
                    <a:bodyPr/>
                    <a:lstStyle/>
                    <a:p>
                      <a:pPr algn="ctr"/>
                      <a:r>
                        <a:rPr lang="en-GB" sz="1100" b="1" i="0" u="sng" kern="1200" baseline="0" dirty="0">
                          <a:solidFill>
                            <a:schemeClr val="tx1"/>
                          </a:solidFill>
                          <a:effectLst/>
                          <a:latin typeface="+mn-lt"/>
                          <a:ea typeface="+mn-ea"/>
                          <a:cs typeface="+mn-cs"/>
                        </a:rPr>
                        <a:t>Coaching/Teacher Tips/Questioning:</a:t>
                      </a:r>
                    </a:p>
                    <a:p>
                      <a:pPr marL="171450" indent="-171450" algn="l">
                        <a:buFont typeface="Arial" panose="020B0604020202020204" pitchFamily="34" charset="0"/>
                        <a:buChar char="•"/>
                      </a:pPr>
                      <a:r>
                        <a:rPr lang="en-GB" sz="1100" b="0" u="none" kern="1200" dirty="0">
                          <a:solidFill>
                            <a:schemeClr val="tx1"/>
                          </a:solidFill>
                          <a:effectLst/>
                          <a:latin typeface="+mn-lt"/>
                          <a:ea typeface="+mn-ea"/>
                          <a:cs typeface="+mn-cs"/>
                        </a:rPr>
                        <a:t>When playing Shark attack, remind sharks to first hold the child’s feet so they can prepare and then gently pull. The lifeguards must also pull gently. If sharks feel someone being pulled the other way, they must let go.</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rowSpan="2">
                  <a:txBody>
                    <a:bodyPr/>
                    <a:lstStyle/>
                    <a:p>
                      <a:pPr marL="0" indent="0">
                        <a:buFont typeface="Arial" panose="020B0604020202020204" pitchFamily="34" charset="0"/>
                        <a:buNone/>
                      </a:pPr>
                      <a:r>
                        <a:rPr lang="en-GB" sz="1200" b="1" i="0" u="sng" kern="1200" baseline="0" dirty="0">
                          <a:solidFill>
                            <a:schemeClr val="tx1"/>
                          </a:solidFill>
                          <a:effectLst/>
                          <a:latin typeface="+mn-lt"/>
                          <a:ea typeface="+mn-ea"/>
                          <a:cs typeface="+mn-cs"/>
                        </a:rPr>
                        <a:t>Differentiation:</a:t>
                      </a:r>
                    </a:p>
                    <a:p>
                      <a:pPr marL="171450" indent="-171450">
                        <a:buFont typeface="Arial" panose="020B0604020202020204" pitchFamily="34" charset="0"/>
                        <a:buChar char="•"/>
                      </a:pPr>
                      <a:endParaRPr lang="en-GB" sz="12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9728269"/>
                  </a:ext>
                </a:extLst>
              </a:tr>
              <a:tr h="1020428">
                <a:tc gridSpan="2">
                  <a:txBody>
                    <a:bodyPr/>
                    <a:lstStyle/>
                    <a:p>
                      <a:pPr marL="0" indent="0" algn="l">
                        <a:buFont typeface="Arial" panose="020B0604020202020204" pitchFamily="34" charset="0"/>
                        <a:buNone/>
                      </a:pPr>
                      <a:r>
                        <a:rPr lang="en-GB" sz="1200" b="1" i="0" u="sng" kern="1200" baseline="0" dirty="0">
                          <a:solidFill>
                            <a:schemeClr val="tx1"/>
                          </a:solidFill>
                          <a:effectLst/>
                          <a:latin typeface="+mn-lt"/>
                          <a:ea typeface="+mn-ea"/>
                          <a:cs typeface="+mn-cs"/>
                        </a:rPr>
                        <a:t>Parachute Rules</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No walking on the parachute</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If asked to go on top of the parachute then the child must crawl</a:t>
                      </a: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No going under the parachute, unless the coach instructs to do so.</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vMerge="1">
                  <a:txBody>
                    <a:bodyPr/>
                    <a:lstStyle/>
                    <a:p>
                      <a:r>
                        <a:rPr lang="en-GB" sz="1200" b="1" i="0" u="sng" kern="1200" baseline="0" dirty="0">
                          <a:solidFill>
                            <a:schemeClr val="tx1"/>
                          </a:solidFill>
                          <a:effectLst/>
                          <a:latin typeface="+mn-lt"/>
                          <a:ea typeface="+mn-ea"/>
                          <a:cs typeface="+mn-cs"/>
                        </a:rPr>
                        <a:t>Differentiation:</a:t>
                      </a:r>
                    </a:p>
                    <a:p>
                      <a:endParaRPr lang="en-GB" sz="1200" b="1" i="0" u="sng"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538884875"/>
              </p:ext>
            </p:extLst>
          </p:nvPr>
        </p:nvGraphicFramePr>
        <p:xfrm>
          <a:off x="263105" y="887763"/>
          <a:ext cx="6331790" cy="936438"/>
        </p:xfrm>
        <a:graphic>
          <a:graphicData uri="http://schemas.openxmlformats.org/drawingml/2006/table">
            <a:tbl>
              <a:tblPr firstRow="1" bandRow="1">
                <a:tableStyleId>{FABFCF23-3B69-468F-B69F-88F6DE6A72F2}</a:tableStyleId>
              </a:tblPr>
              <a:tblGrid>
                <a:gridCol w="3163438">
                  <a:extLst>
                    <a:ext uri="{9D8B030D-6E8A-4147-A177-3AD203B41FA5}">
                      <a16:colId xmlns:a16="http://schemas.microsoft.com/office/drawing/2014/main" val="937111271"/>
                    </a:ext>
                  </a:extLst>
                </a:gridCol>
                <a:gridCol w="3168352">
                  <a:extLst>
                    <a:ext uri="{9D8B030D-6E8A-4147-A177-3AD203B41FA5}">
                      <a16:colId xmlns:a16="http://schemas.microsoft.com/office/drawing/2014/main" val="2654760134"/>
                    </a:ext>
                  </a:extLst>
                </a:gridCol>
              </a:tblGrid>
              <a:tr h="166199">
                <a:tc>
                  <a:txBody>
                    <a:bodyPr/>
                    <a:lstStyle/>
                    <a:p>
                      <a:r>
                        <a:rPr lang="en-GB" sz="900" dirty="0"/>
                        <a:t>Overall Objectives</a:t>
                      </a:r>
                    </a:p>
                  </a:txBody>
                  <a:tcPr marL="68580" marR="68580" marT="34290" marB="34290"/>
                </a:tc>
                <a:tc>
                  <a:txBody>
                    <a:bodyPr/>
                    <a:lstStyle/>
                    <a:p>
                      <a:r>
                        <a:rPr lang="en-GB" sz="900" dirty="0"/>
                        <a:t>Outcomes/Success Criteria</a:t>
                      </a:r>
                    </a:p>
                  </a:txBody>
                  <a:tcPr marL="68580" marR="68580" marT="34290" marB="34290"/>
                </a:tc>
                <a:extLst>
                  <a:ext uri="{0D108BD9-81ED-4DB2-BD59-A6C34878D82A}">
                    <a16:rowId xmlns:a16="http://schemas.microsoft.com/office/drawing/2014/main" val="901477872"/>
                  </a:ext>
                </a:extLst>
              </a:tr>
              <a:tr h="387798">
                <a:tc>
                  <a:txBody>
                    <a:bodyPr/>
                    <a:lstStyle/>
                    <a:p>
                      <a:pPr marL="228600" indent="-228600">
                        <a:buFont typeface="+mj-lt"/>
                        <a:buAutoNum type="arabicPeriod"/>
                      </a:pPr>
                      <a:endParaRPr lang="en-GB" sz="900" b="0" baseline="0" dirty="0"/>
                    </a:p>
                  </a:txBody>
                  <a:tcPr marL="68580" marR="68580" marT="34290" marB="34290"/>
                </a:tc>
                <a:tc>
                  <a:txBody>
                    <a:bodyPr/>
                    <a:lstStyle/>
                    <a:p>
                      <a:pPr marL="228600" indent="-228600">
                        <a:buFont typeface="+mj-lt"/>
                        <a:buAutoNum type="arabicPeriod"/>
                      </a:pPr>
                      <a:endParaRPr lang="en-GB" sz="900" b="0" baseline="0" dirty="0"/>
                    </a:p>
                  </a:txBody>
                  <a:tcPr marL="68580" marR="68580" marT="34290" marB="34290"/>
                </a:tc>
                <a:extLst>
                  <a:ext uri="{0D108BD9-81ED-4DB2-BD59-A6C34878D82A}">
                    <a16:rowId xmlns:a16="http://schemas.microsoft.com/office/drawing/2014/main" val="1668819557"/>
                  </a:ext>
                </a:extLst>
              </a:tr>
              <a:tr h="308000">
                <a:tc>
                  <a:txBody>
                    <a:bodyPr/>
                    <a:lstStyle/>
                    <a:p>
                      <a:pPr marL="0" indent="0">
                        <a:buFont typeface="+mj-lt"/>
                        <a:buNone/>
                      </a:pPr>
                      <a:r>
                        <a:rPr lang="en-GB" sz="900" b="1" baseline="0" dirty="0"/>
                        <a:t>Equipment: Portable Music Speaker, Tablet (pre-downloaded playlist), parachute, balls, cones</a:t>
                      </a:r>
                      <a:endParaRPr lang="en-GB" sz="900" b="0" baseline="0" dirty="0"/>
                    </a:p>
                  </a:txBody>
                  <a:tcPr marL="68580" marR="68580" marT="34290" marB="34290"/>
                </a:tc>
                <a:tc>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spTree>
    <p:extLst>
      <p:ext uri="{BB962C8B-B14F-4D97-AF65-F5344CB8AC3E}">
        <p14:creationId xmlns:p14="http://schemas.microsoft.com/office/powerpoint/2010/main" val="3508932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54938</TotalTime>
  <Words>693</Words>
  <Application>Microsoft Office PowerPoint</Application>
  <PresentationFormat>A4 Paper (210x297 mm)</PresentationFormat>
  <Paragraphs>61</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Marie and Mike Willoughby Lynch</cp:lastModifiedBy>
  <cp:revision>792</cp:revision>
  <cp:lastPrinted>2019-03-03T09:41:19Z</cp:lastPrinted>
  <dcterms:created xsi:type="dcterms:W3CDTF">2014-03-03T15:39:30Z</dcterms:created>
  <dcterms:modified xsi:type="dcterms:W3CDTF">2021-07-19T14:26:25Z</dcterms:modified>
</cp:coreProperties>
</file>