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8288000" cy="10287000"/>
  <p:notesSz cx="6858000" cy="9144000"/>
  <p:embeddedFontLst>
    <p:embeddedFont>
      <p:font typeface="Arial Bold" charset="1" panose="020B0704020202020204"/>
      <p:regular r:id="rId18"/>
    </p:embeddedFont>
    <p:embeddedFont>
      <p:font typeface="Raleway Bold" charset="1" panose="0000000000000000000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3.jpeg" Type="http://schemas.openxmlformats.org/officeDocument/2006/relationships/image"/><Relationship Id="rId2" Target="../media/image40.jpe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11.jpeg" Type="http://schemas.openxmlformats.org/officeDocument/2006/relationships/image"/><Relationship Id="rId6" Target="../media/image12.jpeg" Type="http://schemas.openxmlformats.org/officeDocument/2006/relationships/image"/><Relationship Id="rId7" Target="../media/image10.jpeg" Type="http://schemas.openxmlformats.org/officeDocument/2006/relationships/image"/><Relationship Id="rId8" Target="../media/image41.jpeg" Type="http://schemas.openxmlformats.org/officeDocument/2006/relationships/image"/><Relationship Id="rId9" Target="../media/image42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4.png" Type="http://schemas.openxmlformats.org/officeDocument/2006/relationships/image"/><Relationship Id="rId3" Target="../media/image45.jpeg" Type="http://schemas.openxmlformats.org/officeDocument/2006/relationships/image"/><Relationship Id="rId4" Target="../media/image46.jpeg" Type="http://schemas.openxmlformats.org/officeDocument/2006/relationships/image"/><Relationship Id="rId5" Target="../media/image47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.png" Type="http://schemas.openxmlformats.org/officeDocument/2006/relationships/image"/><Relationship Id="rId11" Target="../media/image56.jpeg" Type="http://schemas.openxmlformats.org/officeDocument/2006/relationships/image"/><Relationship Id="rId2" Target="../media/image48.jpeg" Type="http://schemas.openxmlformats.org/officeDocument/2006/relationships/image"/><Relationship Id="rId3" Target="../media/image49.png" Type="http://schemas.openxmlformats.org/officeDocument/2006/relationships/image"/><Relationship Id="rId4" Target="../media/image50.jpeg" Type="http://schemas.openxmlformats.org/officeDocument/2006/relationships/image"/><Relationship Id="rId5" Target="../media/image51.jpeg" Type="http://schemas.openxmlformats.org/officeDocument/2006/relationships/image"/><Relationship Id="rId6" Target="../media/image52.png" Type="http://schemas.openxmlformats.org/officeDocument/2006/relationships/image"/><Relationship Id="rId7" Target="../media/image53.png" Type="http://schemas.openxmlformats.org/officeDocument/2006/relationships/image"/><Relationship Id="rId8" Target="../media/image54.png" Type="http://schemas.openxmlformats.org/officeDocument/2006/relationships/image"/><Relationship Id="rId9" Target="../media/image5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4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5.jpeg" Type="http://schemas.openxmlformats.org/officeDocument/2006/relationships/image"/><Relationship Id="rId4" Target="../media/image6.jpeg" Type="http://schemas.openxmlformats.org/officeDocument/2006/relationships/image"/><Relationship Id="rId5" Target="../media/image7.jpeg" Type="http://schemas.openxmlformats.org/officeDocument/2006/relationships/image"/><Relationship Id="rId6" Target="../media/image8.jpeg" Type="http://schemas.openxmlformats.org/officeDocument/2006/relationships/image"/><Relationship Id="rId7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5.jpeg" Type="http://schemas.openxmlformats.org/officeDocument/2006/relationships/image"/><Relationship Id="rId5" Target="../media/image9.jpeg" Type="http://schemas.openxmlformats.org/officeDocument/2006/relationships/image"/><Relationship Id="rId6" Target="../media/image10.jpeg" Type="http://schemas.openxmlformats.org/officeDocument/2006/relationships/image"/><Relationship Id="rId7" Target="../media/image11.jpeg" Type="http://schemas.openxmlformats.org/officeDocument/2006/relationships/image"/><Relationship Id="rId8" Target="../media/image12.jpeg" Type="http://schemas.openxmlformats.org/officeDocument/2006/relationships/image"/><Relationship Id="rId9" Target="../media/image13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9.jpeg" Type="http://schemas.openxmlformats.org/officeDocument/2006/relationships/image"/><Relationship Id="rId5" Target="../media/image1.jpeg" Type="http://schemas.openxmlformats.org/officeDocument/2006/relationships/image"/><Relationship Id="rId6" Target="../media/image14.jpe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png" Type="http://schemas.openxmlformats.org/officeDocument/2006/relationships/image"/><Relationship Id="rId11" Target="../media/image23.png" Type="http://schemas.openxmlformats.org/officeDocument/2006/relationships/image"/><Relationship Id="rId12" Target="../media/image24.jpeg" Type="http://schemas.openxmlformats.org/officeDocument/2006/relationships/image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17.jpeg" Type="http://schemas.openxmlformats.org/officeDocument/2006/relationships/image"/><Relationship Id="rId5" Target="../media/image18.jpeg" Type="http://schemas.openxmlformats.org/officeDocument/2006/relationships/image"/><Relationship Id="rId6" Target="../media/image19.png" Type="http://schemas.openxmlformats.org/officeDocument/2006/relationships/image"/><Relationship Id="rId7" Target="../media/image6.jpeg" Type="http://schemas.openxmlformats.org/officeDocument/2006/relationships/image"/><Relationship Id="rId8" Target="../media/image20.jpe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Relationship Id="rId3" Target="../media/image3.png" Type="http://schemas.openxmlformats.org/officeDocument/2006/relationships/image"/><Relationship Id="rId4" Target="../media/image26.jpeg" Type="http://schemas.openxmlformats.org/officeDocument/2006/relationships/image"/><Relationship Id="rId5" Target="../media/image2.jpeg" Type="http://schemas.openxmlformats.org/officeDocument/2006/relationships/image"/><Relationship Id="rId6" Target="../media/image27.png" Type="http://schemas.openxmlformats.org/officeDocument/2006/relationships/image"/><Relationship Id="rId7" Target="../media/image28.svg" Type="http://schemas.openxmlformats.org/officeDocument/2006/relationships/image"/><Relationship Id="rId8" Target="../media/image29.jpeg" Type="http://schemas.openxmlformats.org/officeDocument/2006/relationships/image"/><Relationship Id="rId9" Target="../media/image30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.jpeg" Type="http://schemas.openxmlformats.org/officeDocument/2006/relationships/image"/><Relationship Id="rId11" Target="../media/image3.png" Type="http://schemas.openxmlformats.org/officeDocument/2006/relationships/image"/><Relationship Id="rId2" Target="../media/image2.jpeg" Type="http://schemas.openxmlformats.org/officeDocument/2006/relationships/image"/><Relationship Id="rId3" Target="../media/image31.jpeg" Type="http://schemas.openxmlformats.org/officeDocument/2006/relationships/image"/><Relationship Id="rId4" Target="../media/image8.jpeg" Type="http://schemas.openxmlformats.org/officeDocument/2006/relationships/image"/><Relationship Id="rId5" Target="../media/image32.jpeg" Type="http://schemas.openxmlformats.org/officeDocument/2006/relationships/image"/><Relationship Id="rId6" Target="../media/image33.jpeg" Type="http://schemas.openxmlformats.org/officeDocument/2006/relationships/image"/><Relationship Id="rId7" Target="../media/image34.jpeg" Type="http://schemas.openxmlformats.org/officeDocument/2006/relationships/image"/><Relationship Id="rId8" Target="../media/image35.jpeg" Type="http://schemas.openxmlformats.org/officeDocument/2006/relationships/image"/><Relationship Id="rId9" Target="../media/image36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.jpeg" Type="http://schemas.openxmlformats.org/officeDocument/2006/relationships/image"/><Relationship Id="rId4" Target="../media/image9.jpeg" Type="http://schemas.openxmlformats.org/officeDocument/2006/relationships/image"/><Relationship Id="rId5" Target="../media/image37.jpeg" Type="http://schemas.openxmlformats.org/officeDocument/2006/relationships/image"/><Relationship Id="rId6" Target="../media/image38.jpeg" Type="http://schemas.openxmlformats.org/officeDocument/2006/relationships/image"/><Relationship Id="rId7" Target="../media/image3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287000"/>
            <a:chOff x="0" y="0"/>
            <a:chExt cx="2438339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AE8"/>
            </a:solidFill>
            <a:ln w="142875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725477" y="1587183"/>
            <a:ext cx="8033596" cy="6025197"/>
            <a:chOff x="0" y="0"/>
            <a:chExt cx="10485120" cy="7863840"/>
          </a:xfrm>
        </p:grpSpPr>
        <p:sp>
          <p:nvSpPr>
            <p:cNvPr name="Freeform 5" id="5" descr="29327778-3d49-427e-b376-a9e7295bfc1f.jpg"/>
            <p:cNvSpPr/>
            <p:nvPr/>
          </p:nvSpPr>
          <p:spPr>
            <a:xfrm flipH="false" flipV="false" rot="0">
              <a:off x="0" y="0"/>
              <a:ext cx="10485120" cy="7863840"/>
            </a:xfrm>
            <a:custGeom>
              <a:avLst/>
              <a:gdLst/>
              <a:ahLst/>
              <a:cxnLst/>
              <a:rect r="r" b="b" t="t" l="l"/>
              <a:pathLst>
                <a:path h="7863840" w="10485120">
                  <a:moveTo>
                    <a:pt x="0" y="0"/>
                  </a:moveTo>
                  <a:lnTo>
                    <a:pt x="10485120" y="0"/>
                  </a:lnTo>
                  <a:lnTo>
                    <a:pt x="10485120" y="7863840"/>
                  </a:lnTo>
                  <a:lnTo>
                    <a:pt x="0" y="78638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  <a:ln w="142875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1689080" y="1744980"/>
            <a:ext cx="5905500" cy="6111240"/>
            <a:chOff x="0" y="0"/>
            <a:chExt cx="7874000" cy="814832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874000" cy="8148320"/>
            </a:xfrm>
            <a:custGeom>
              <a:avLst/>
              <a:gdLst/>
              <a:ahLst/>
              <a:cxnLst/>
              <a:rect r="r" b="b" t="t" l="l"/>
              <a:pathLst>
                <a:path h="8148320" w="7874000">
                  <a:moveTo>
                    <a:pt x="0" y="1312418"/>
                  </a:moveTo>
                  <a:cubicBezTo>
                    <a:pt x="0" y="587502"/>
                    <a:pt x="587502" y="0"/>
                    <a:pt x="1312418" y="0"/>
                  </a:cubicBezTo>
                  <a:lnTo>
                    <a:pt x="6561582" y="0"/>
                  </a:lnTo>
                  <a:cubicBezTo>
                    <a:pt x="7286498" y="0"/>
                    <a:pt x="7874000" y="587502"/>
                    <a:pt x="7874000" y="1312418"/>
                  </a:cubicBezTo>
                  <a:lnTo>
                    <a:pt x="7874000" y="6835902"/>
                  </a:lnTo>
                  <a:cubicBezTo>
                    <a:pt x="7874000" y="7560691"/>
                    <a:pt x="7286498" y="8148320"/>
                    <a:pt x="6561582" y="8148320"/>
                  </a:cubicBezTo>
                  <a:lnTo>
                    <a:pt x="1312418" y="8148320"/>
                  </a:lnTo>
                  <a:cubicBezTo>
                    <a:pt x="587502" y="8148320"/>
                    <a:pt x="0" y="7560818"/>
                    <a:pt x="0" y="6835902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2169140" y="5143500"/>
            <a:ext cx="4770120" cy="792480"/>
            <a:chOff x="0" y="0"/>
            <a:chExt cx="6360160" cy="105664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360160" cy="1056640"/>
            </a:xfrm>
            <a:custGeom>
              <a:avLst/>
              <a:gdLst/>
              <a:ahLst/>
              <a:cxnLst/>
              <a:rect r="r" b="b" t="t" l="l"/>
              <a:pathLst>
                <a:path h="1056640" w="6360160">
                  <a:moveTo>
                    <a:pt x="0" y="176149"/>
                  </a:moveTo>
                  <a:cubicBezTo>
                    <a:pt x="0" y="78867"/>
                    <a:pt x="78867" y="0"/>
                    <a:pt x="176149" y="0"/>
                  </a:cubicBezTo>
                  <a:lnTo>
                    <a:pt x="6184011" y="0"/>
                  </a:lnTo>
                  <a:cubicBezTo>
                    <a:pt x="6281293" y="0"/>
                    <a:pt x="6360160" y="78867"/>
                    <a:pt x="6360160" y="176149"/>
                  </a:cubicBezTo>
                  <a:lnTo>
                    <a:pt x="6360160" y="880491"/>
                  </a:lnTo>
                  <a:cubicBezTo>
                    <a:pt x="6360160" y="977773"/>
                    <a:pt x="6281293" y="1056640"/>
                    <a:pt x="6184011" y="1056640"/>
                  </a:cubicBezTo>
                  <a:lnTo>
                    <a:pt x="176149" y="1056640"/>
                  </a:lnTo>
                  <a:cubicBezTo>
                    <a:pt x="78867" y="1056640"/>
                    <a:pt x="0" y="977773"/>
                    <a:pt x="0" y="880491"/>
                  </a:cubicBezTo>
                  <a:close/>
                </a:path>
              </a:pathLst>
            </a:custGeom>
            <a:solidFill>
              <a:srgbClr val="3BB55B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19050"/>
              <a:ext cx="6360160" cy="1075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ACTIVE • CREATIVE • FUN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207240" y="6242113"/>
            <a:ext cx="4937760" cy="960120"/>
            <a:chOff x="0" y="0"/>
            <a:chExt cx="6583680" cy="128016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583680" cy="1280160"/>
            </a:xfrm>
            <a:custGeom>
              <a:avLst/>
              <a:gdLst/>
              <a:ahLst/>
              <a:cxnLst/>
              <a:rect r="r" b="b" t="t" l="l"/>
              <a:pathLst>
                <a:path h="1280160" w="6583680">
                  <a:moveTo>
                    <a:pt x="0" y="0"/>
                  </a:moveTo>
                  <a:lnTo>
                    <a:pt x="6583680" y="0"/>
                  </a:lnTo>
                  <a:lnTo>
                    <a:pt x="6583680" y="1280160"/>
                  </a:lnTo>
                  <a:lnTo>
                    <a:pt x="0" y="128016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50208" r="0" b="-50208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6583680" cy="12992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240"/>
                </a:lnSpc>
              </a:pPr>
              <a:r>
                <a:rPr lang="en-US" sz="2700" b="true">
                  <a:solidFill>
                    <a:srgbClr val="23145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Friendships • sport • crafts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 b="true">
                  <a:solidFill>
                    <a:srgbClr val="23145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water games • confidence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0" y="9669780"/>
            <a:ext cx="6095848" cy="480060"/>
            <a:chOff x="0" y="0"/>
            <a:chExt cx="8127797" cy="64008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0" y="9697212"/>
            <a:ext cx="6095848" cy="425196"/>
            <a:chOff x="0" y="0"/>
            <a:chExt cx="8127797" cy="566928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ACTIVE.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095848" y="9669780"/>
            <a:ext cx="6095848" cy="480060"/>
            <a:chOff x="0" y="0"/>
            <a:chExt cx="8127797" cy="6400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6095848" y="9697212"/>
            <a:ext cx="6095848" cy="425196"/>
            <a:chOff x="0" y="0"/>
            <a:chExt cx="8127797" cy="56692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CONFIDENT.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2191695" y="9669780"/>
            <a:ext cx="6095848" cy="480060"/>
            <a:chOff x="0" y="0"/>
            <a:chExt cx="8127797" cy="64008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12191695" y="9697212"/>
            <a:ext cx="6095848" cy="425196"/>
            <a:chOff x="0" y="0"/>
            <a:chExt cx="8127797" cy="56692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YOU.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0" y="9642348"/>
            <a:ext cx="6103620" cy="644652"/>
            <a:chOff x="0" y="0"/>
            <a:chExt cx="8138160" cy="859536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38160" cy="859536"/>
            </a:xfrm>
            <a:custGeom>
              <a:avLst/>
              <a:gdLst/>
              <a:ahLst/>
              <a:cxnLst/>
              <a:rect r="r" b="b" t="t" l="l"/>
              <a:pathLst>
                <a:path h="859536" w="8138160">
                  <a:moveTo>
                    <a:pt x="0" y="0"/>
                  </a:moveTo>
                  <a:lnTo>
                    <a:pt x="8138160" y="0"/>
                  </a:lnTo>
                  <a:lnTo>
                    <a:pt x="8138160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6103620" y="9642348"/>
            <a:ext cx="6103620" cy="644652"/>
            <a:chOff x="0" y="0"/>
            <a:chExt cx="8138160" cy="859536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38160" cy="859536"/>
            </a:xfrm>
            <a:custGeom>
              <a:avLst/>
              <a:gdLst/>
              <a:ahLst/>
              <a:cxnLst/>
              <a:rect r="r" b="b" t="t" l="l"/>
              <a:pathLst>
                <a:path h="859536" w="8138160">
                  <a:moveTo>
                    <a:pt x="0" y="0"/>
                  </a:moveTo>
                  <a:lnTo>
                    <a:pt x="8138160" y="0"/>
                  </a:lnTo>
                  <a:lnTo>
                    <a:pt x="8138160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2207240" y="9642348"/>
            <a:ext cx="6080303" cy="644652"/>
            <a:chOff x="0" y="0"/>
            <a:chExt cx="8107070" cy="859536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07045" cy="859536"/>
            </a:xfrm>
            <a:custGeom>
              <a:avLst/>
              <a:gdLst/>
              <a:ahLst/>
              <a:cxnLst/>
              <a:rect r="r" b="b" t="t" l="l"/>
              <a:pathLst>
                <a:path h="859536" w="8107045">
                  <a:moveTo>
                    <a:pt x="0" y="0"/>
                  </a:moveTo>
                  <a:lnTo>
                    <a:pt x="8107045" y="0"/>
                  </a:lnTo>
                  <a:lnTo>
                    <a:pt x="8107045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35" id="35"/>
          <p:cNvGrpSpPr/>
          <p:nvPr/>
        </p:nvGrpSpPr>
        <p:grpSpPr>
          <a:xfrm rot="0">
            <a:off x="12870152" y="2462809"/>
            <a:ext cx="3368096" cy="2059015"/>
            <a:chOff x="0" y="0"/>
            <a:chExt cx="4023360" cy="2459596"/>
          </a:xfrm>
        </p:grpSpPr>
        <p:sp>
          <p:nvSpPr>
            <p:cNvPr name="Freeform 36" id="36" descr="image.png"/>
            <p:cNvSpPr/>
            <p:nvPr/>
          </p:nvSpPr>
          <p:spPr>
            <a:xfrm flipH="false" flipV="false" rot="0">
              <a:off x="0" y="0"/>
              <a:ext cx="4023360" cy="2459609"/>
            </a:xfrm>
            <a:custGeom>
              <a:avLst/>
              <a:gdLst/>
              <a:ahLst/>
              <a:cxnLst/>
              <a:rect r="r" b="b" t="t" l="l"/>
              <a:pathLst>
                <a:path h="2459609" w="4023360">
                  <a:moveTo>
                    <a:pt x="0" y="0"/>
                  </a:moveTo>
                  <a:lnTo>
                    <a:pt x="4023360" y="0"/>
                  </a:lnTo>
                  <a:lnTo>
                    <a:pt x="4023360" y="2459609"/>
                  </a:lnTo>
                  <a:lnTo>
                    <a:pt x="0" y="24596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37" id="37"/>
          <p:cNvSpPr txBox="true"/>
          <p:nvPr/>
        </p:nvSpPr>
        <p:spPr>
          <a:xfrm rot="0">
            <a:off x="38100" y="9719310"/>
            <a:ext cx="6027420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ACTIVE.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141720" y="9719310"/>
            <a:ext cx="6027420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CONFIDENT.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2245340" y="9719310"/>
            <a:ext cx="5999988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YOU.</a:t>
            </a:r>
          </a:p>
        </p:txBody>
      </p:sp>
      <p:grpSp>
        <p:nvGrpSpPr>
          <p:cNvPr name="Group 40" id="40"/>
          <p:cNvGrpSpPr/>
          <p:nvPr/>
        </p:nvGrpSpPr>
        <p:grpSpPr>
          <a:xfrm rot="0">
            <a:off x="2020584" y="27727"/>
            <a:ext cx="14269693" cy="1098741"/>
            <a:chOff x="0" y="0"/>
            <a:chExt cx="19026257" cy="1464987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19026256" cy="1464987"/>
            </a:xfrm>
            <a:custGeom>
              <a:avLst/>
              <a:gdLst/>
              <a:ahLst/>
              <a:cxnLst/>
              <a:rect r="r" b="b" t="t" l="l"/>
              <a:pathLst>
                <a:path h="1464987" w="19026256">
                  <a:moveTo>
                    <a:pt x="0" y="244165"/>
                  </a:moveTo>
                  <a:cubicBezTo>
                    <a:pt x="0" y="109286"/>
                    <a:pt x="269575" y="0"/>
                    <a:pt x="602280" y="0"/>
                  </a:cubicBezTo>
                  <a:lnTo>
                    <a:pt x="18423976" y="0"/>
                  </a:lnTo>
                  <a:cubicBezTo>
                    <a:pt x="18756681" y="0"/>
                    <a:pt x="19026256" y="109286"/>
                    <a:pt x="19026256" y="244165"/>
                  </a:cubicBezTo>
                  <a:lnTo>
                    <a:pt x="19026256" y="1220823"/>
                  </a:lnTo>
                  <a:cubicBezTo>
                    <a:pt x="19026256" y="1355702"/>
                    <a:pt x="18756681" y="1464987"/>
                    <a:pt x="18423976" y="1464987"/>
                  </a:cubicBezTo>
                  <a:lnTo>
                    <a:pt x="602280" y="1464987"/>
                  </a:lnTo>
                  <a:cubicBezTo>
                    <a:pt x="269575" y="1464987"/>
                    <a:pt x="0" y="1355702"/>
                    <a:pt x="0" y="1220823"/>
                  </a:cubicBezTo>
                  <a:close/>
                </a:path>
              </a:pathLst>
            </a:custGeom>
            <a:solidFill>
              <a:srgbClr val="EA228F"/>
            </a:solidFill>
            <a:ln w="57150" cap="sq">
              <a:solidFill>
                <a:srgbClr val="F49222"/>
              </a:solidFill>
              <a:prstDash val="solid"/>
              <a:miter/>
            </a:ln>
          </p:spPr>
        </p:sp>
        <p:sp>
          <p:nvSpPr>
            <p:cNvPr name="TextBox 42" id="42"/>
            <p:cNvSpPr txBox="true"/>
            <p:nvPr/>
          </p:nvSpPr>
          <p:spPr>
            <a:xfrm>
              <a:off x="0" y="-19050"/>
              <a:ext cx="19026257" cy="14840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279"/>
                </a:lnSpc>
              </a:pPr>
              <a:r>
                <a:rPr lang="en-US" sz="4399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SUMMER HOLIDAY CAMP AT OLOP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287000"/>
            <a:chOff x="0" y="0"/>
            <a:chExt cx="2438339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blipFill>
              <a:blip r:embed="rId2"/>
              <a:stretch>
                <a:fillRect l="0" t="-68515" r="0" b="-68515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85800" y="342900"/>
            <a:ext cx="13235940" cy="822960"/>
            <a:chOff x="0" y="0"/>
            <a:chExt cx="17647920" cy="10972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647920" cy="1097280"/>
            </a:xfrm>
            <a:custGeom>
              <a:avLst/>
              <a:gdLst/>
              <a:ahLst/>
              <a:cxnLst/>
              <a:rect r="r" b="b" t="t" l="l"/>
              <a:pathLst>
                <a:path h="1097280" w="17647920">
                  <a:moveTo>
                    <a:pt x="0" y="0"/>
                  </a:moveTo>
                  <a:lnTo>
                    <a:pt x="17647920" y="0"/>
                  </a:lnTo>
                  <a:lnTo>
                    <a:pt x="1764792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63384" r="0" b="-263384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7647920" cy="11258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5400" b="true">
                  <a:solidFill>
                    <a:srgbClr val="EA228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TRY SOMETHING NEW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4341602" y="172974"/>
            <a:ext cx="3480816" cy="2118293"/>
            <a:chOff x="0" y="0"/>
            <a:chExt cx="4641088" cy="282439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641088" cy="2824480"/>
            </a:xfrm>
            <a:custGeom>
              <a:avLst/>
              <a:gdLst/>
              <a:ahLst/>
              <a:cxnLst/>
              <a:rect r="r" b="b" t="t" l="l"/>
              <a:pathLst>
                <a:path h="2824480" w="4641088">
                  <a:moveTo>
                    <a:pt x="0" y="470789"/>
                  </a:moveTo>
                  <a:cubicBezTo>
                    <a:pt x="0" y="210820"/>
                    <a:pt x="210820" y="0"/>
                    <a:pt x="470789" y="0"/>
                  </a:cubicBezTo>
                  <a:lnTo>
                    <a:pt x="4170299" y="0"/>
                  </a:lnTo>
                  <a:cubicBezTo>
                    <a:pt x="4430268" y="0"/>
                    <a:pt x="4641088" y="210820"/>
                    <a:pt x="4641088" y="470789"/>
                  </a:cubicBezTo>
                  <a:lnTo>
                    <a:pt x="4641088" y="2353691"/>
                  </a:lnTo>
                  <a:cubicBezTo>
                    <a:pt x="4641088" y="2613660"/>
                    <a:pt x="4430268" y="2824480"/>
                    <a:pt x="4170299" y="2824480"/>
                  </a:cubicBezTo>
                  <a:lnTo>
                    <a:pt x="470789" y="2824480"/>
                  </a:lnTo>
                  <a:cubicBezTo>
                    <a:pt x="210820" y="2824353"/>
                    <a:pt x="0" y="2613660"/>
                    <a:pt x="0" y="2353691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D600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4470380" y="246888"/>
            <a:ext cx="3223260" cy="1970465"/>
            <a:chOff x="0" y="0"/>
            <a:chExt cx="4297680" cy="2627287"/>
          </a:xfrm>
        </p:grpSpPr>
        <p:sp>
          <p:nvSpPr>
            <p:cNvPr name="Freeform 10" id="10" descr="image.png"/>
            <p:cNvSpPr/>
            <p:nvPr/>
          </p:nvSpPr>
          <p:spPr>
            <a:xfrm flipH="false" flipV="false" rot="0">
              <a:off x="0" y="0"/>
              <a:ext cx="4297680" cy="2627249"/>
            </a:xfrm>
            <a:custGeom>
              <a:avLst/>
              <a:gdLst/>
              <a:ahLst/>
              <a:cxnLst/>
              <a:rect r="r" b="b" t="t" l="l"/>
              <a:pathLst>
                <a:path h="2627249" w="4297680">
                  <a:moveTo>
                    <a:pt x="0" y="0"/>
                  </a:moveTo>
                  <a:lnTo>
                    <a:pt x="4297680" y="0"/>
                  </a:lnTo>
                  <a:lnTo>
                    <a:pt x="4297680" y="2627249"/>
                  </a:lnTo>
                  <a:lnTo>
                    <a:pt x="0" y="2627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-1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834394" y="1449683"/>
            <a:ext cx="4156710" cy="4773534"/>
            <a:chOff x="0" y="0"/>
            <a:chExt cx="6162040" cy="707644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6162040" cy="7076440"/>
            </a:xfrm>
            <a:custGeom>
              <a:avLst/>
              <a:gdLst/>
              <a:ahLst/>
              <a:cxnLst/>
              <a:rect r="r" b="b" t="t" l="l"/>
              <a:pathLst>
                <a:path h="7076440" w="6162040">
                  <a:moveTo>
                    <a:pt x="0" y="1027049"/>
                  </a:moveTo>
                  <a:cubicBezTo>
                    <a:pt x="0" y="459867"/>
                    <a:pt x="459867" y="0"/>
                    <a:pt x="1027049" y="0"/>
                  </a:cubicBezTo>
                  <a:lnTo>
                    <a:pt x="5134991" y="0"/>
                  </a:lnTo>
                  <a:cubicBezTo>
                    <a:pt x="5702173" y="0"/>
                    <a:pt x="6162040" y="459867"/>
                    <a:pt x="6162040" y="1027049"/>
                  </a:cubicBezTo>
                  <a:lnTo>
                    <a:pt x="6162040" y="6049391"/>
                  </a:lnTo>
                  <a:cubicBezTo>
                    <a:pt x="6162040" y="6616573"/>
                    <a:pt x="5702173" y="7076440"/>
                    <a:pt x="5134991" y="7076440"/>
                  </a:cubicBezTo>
                  <a:lnTo>
                    <a:pt x="1027049" y="7076440"/>
                  </a:lnTo>
                  <a:cubicBezTo>
                    <a:pt x="459867" y="7076440"/>
                    <a:pt x="0" y="6616573"/>
                    <a:pt x="0" y="6049391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3BB55B"/>
              </a:solidFill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999422" y="1804035"/>
            <a:ext cx="3826653" cy="3850494"/>
            <a:chOff x="0" y="0"/>
            <a:chExt cx="5742432" cy="5778208"/>
          </a:xfrm>
        </p:grpSpPr>
        <p:sp>
          <p:nvSpPr>
            <p:cNvPr name="Freeform 14" id="14" descr="image.jpg"/>
            <p:cNvSpPr/>
            <p:nvPr/>
          </p:nvSpPr>
          <p:spPr>
            <a:xfrm flipH="false" flipV="false" rot="0">
              <a:off x="0" y="0"/>
              <a:ext cx="5742432" cy="5778246"/>
            </a:xfrm>
            <a:custGeom>
              <a:avLst/>
              <a:gdLst/>
              <a:ahLst/>
              <a:cxnLst/>
              <a:rect r="r" b="b" t="t" l="l"/>
              <a:pathLst>
                <a:path h="5778246" w="5742432">
                  <a:moveTo>
                    <a:pt x="0" y="0"/>
                  </a:moveTo>
                  <a:lnTo>
                    <a:pt x="5742432" y="0"/>
                  </a:lnTo>
                  <a:lnTo>
                    <a:pt x="5742432" y="5778246"/>
                  </a:lnTo>
                  <a:lnTo>
                    <a:pt x="0" y="57782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883920" y="5623560"/>
            <a:ext cx="4114800" cy="576072"/>
            <a:chOff x="0" y="0"/>
            <a:chExt cx="5486400" cy="76809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5486400" cy="768096"/>
            </a:xfrm>
            <a:custGeom>
              <a:avLst/>
              <a:gdLst/>
              <a:ahLst/>
              <a:cxnLst/>
              <a:rect r="r" b="b" t="t" l="l"/>
              <a:pathLst>
                <a:path h="768096" w="548640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5358384" y="0"/>
                  </a:lnTo>
                  <a:cubicBezTo>
                    <a:pt x="5429123" y="0"/>
                    <a:pt x="5486400" y="57277"/>
                    <a:pt x="5486400" y="128016"/>
                  </a:cubicBezTo>
                  <a:lnTo>
                    <a:pt x="5486400" y="640080"/>
                  </a:lnTo>
                  <a:cubicBezTo>
                    <a:pt x="5486400" y="710819"/>
                    <a:pt x="5429123" y="768096"/>
                    <a:pt x="535838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3BB55B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9525"/>
              <a:ext cx="548640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ARCHERY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4998720" y="1399794"/>
            <a:ext cx="4210050" cy="4972664"/>
            <a:chOff x="0" y="0"/>
            <a:chExt cx="5613400" cy="663021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613400" cy="6630219"/>
            </a:xfrm>
            <a:custGeom>
              <a:avLst/>
              <a:gdLst/>
              <a:ahLst/>
              <a:cxnLst/>
              <a:rect r="r" b="b" t="t" l="l"/>
              <a:pathLst>
                <a:path h="6630219" w="5613400">
                  <a:moveTo>
                    <a:pt x="0" y="876612"/>
                  </a:moveTo>
                  <a:cubicBezTo>
                    <a:pt x="0" y="392435"/>
                    <a:pt x="418846" y="0"/>
                    <a:pt x="935609" y="0"/>
                  </a:cubicBezTo>
                  <a:lnTo>
                    <a:pt x="4677791" y="0"/>
                  </a:lnTo>
                  <a:cubicBezTo>
                    <a:pt x="5194554" y="0"/>
                    <a:pt x="5613400" y="392435"/>
                    <a:pt x="5613400" y="876612"/>
                  </a:cubicBezTo>
                  <a:lnTo>
                    <a:pt x="5613400" y="5753607"/>
                  </a:lnTo>
                  <a:cubicBezTo>
                    <a:pt x="5613400" y="6237784"/>
                    <a:pt x="5194554" y="6630219"/>
                    <a:pt x="4677791" y="6630219"/>
                  </a:cubicBezTo>
                  <a:lnTo>
                    <a:pt x="935609" y="6630219"/>
                  </a:lnTo>
                  <a:cubicBezTo>
                    <a:pt x="418846" y="6630219"/>
                    <a:pt x="0" y="6237784"/>
                    <a:pt x="0" y="5753607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20" id="20"/>
          <p:cNvGrpSpPr/>
          <p:nvPr/>
        </p:nvGrpSpPr>
        <p:grpSpPr>
          <a:xfrm rot="0">
            <a:off x="5193578" y="1557147"/>
            <a:ext cx="3820335" cy="4992624"/>
            <a:chOff x="0" y="0"/>
            <a:chExt cx="5093780" cy="6656832"/>
          </a:xfrm>
        </p:grpSpPr>
        <p:sp>
          <p:nvSpPr>
            <p:cNvPr name="Freeform 21" id="21" descr="image.jpg"/>
            <p:cNvSpPr/>
            <p:nvPr/>
          </p:nvSpPr>
          <p:spPr>
            <a:xfrm flipH="false" flipV="false" rot="0">
              <a:off x="0" y="0"/>
              <a:ext cx="5093843" cy="6656832"/>
            </a:xfrm>
            <a:custGeom>
              <a:avLst/>
              <a:gdLst/>
              <a:ahLst/>
              <a:cxnLst/>
              <a:rect r="r" b="b" t="t" l="l"/>
              <a:pathLst>
                <a:path h="6656832" w="5093843">
                  <a:moveTo>
                    <a:pt x="0" y="0"/>
                  </a:moveTo>
                  <a:lnTo>
                    <a:pt x="5093843" y="0"/>
                  </a:lnTo>
                  <a:lnTo>
                    <a:pt x="5093843" y="6656832"/>
                  </a:lnTo>
                  <a:lnTo>
                    <a:pt x="0" y="66568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5193578" y="5654529"/>
            <a:ext cx="3703320" cy="576072"/>
            <a:chOff x="0" y="0"/>
            <a:chExt cx="4937760" cy="768096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937760" cy="768096"/>
            </a:xfrm>
            <a:custGeom>
              <a:avLst/>
              <a:gdLst/>
              <a:ahLst/>
              <a:cxnLst/>
              <a:rect r="r" b="b" t="t" l="l"/>
              <a:pathLst>
                <a:path h="768096" w="493776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4809744" y="0"/>
                  </a:lnTo>
                  <a:cubicBezTo>
                    <a:pt x="4880483" y="0"/>
                    <a:pt x="4937760" y="57277"/>
                    <a:pt x="4937760" y="128016"/>
                  </a:cubicBezTo>
                  <a:lnTo>
                    <a:pt x="4937760" y="640080"/>
                  </a:lnTo>
                  <a:cubicBezTo>
                    <a:pt x="4937760" y="710819"/>
                    <a:pt x="4880483" y="768096"/>
                    <a:pt x="480974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EA228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9525"/>
              <a:ext cx="493776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TENNIS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9408795" y="1399794"/>
            <a:ext cx="3867150" cy="3181350"/>
            <a:chOff x="0" y="0"/>
            <a:chExt cx="5156200" cy="4241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156200" cy="4241800"/>
            </a:xfrm>
            <a:custGeom>
              <a:avLst/>
              <a:gdLst/>
              <a:ahLst/>
              <a:cxnLst/>
              <a:rect r="r" b="b" t="t" l="l"/>
              <a:pathLst>
                <a:path h="4241800" w="5156200">
                  <a:moveTo>
                    <a:pt x="0" y="707009"/>
                  </a:moveTo>
                  <a:cubicBezTo>
                    <a:pt x="0" y="316484"/>
                    <a:pt x="316484" y="0"/>
                    <a:pt x="707009" y="0"/>
                  </a:cubicBezTo>
                  <a:lnTo>
                    <a:pt x="4449191" y="0"/>
                  </a:lnTo>
                  <a:cubicBezTo>
                    <a:pt x="4839716" y="0"/>
                    <a:pt x="5156200" y="316484"/>
                    <a:pt x="5156200" y="707009"/>
                  </a:cubicBezTo>
                  <a:lnTo>
                    <a:pt x="5156200" y="3534791"/>
                  </a:lnTo>
                  <a:cubicBezTo>
                    <a:pt x="5156200" y="3925189"/>
                    <a:pt x="4839716" y="4241800"/>
                    <a:pt x="4449191" y="4241800"/>
                  </a:cubicBezTo>
                  <a:lnTo>
                    <a:pt x="707009" y="4241800"/>
                  </a:lnTo>
                  <a:cubicBezTo>
                    <a:pt x="316484" y="4241800"/>
                    <a:pt x="0" y="3925316"/>
                    <a:pt x="0" y="3534791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F49222"/>
              </a:solidFill>
              <a:prstDash val="solid"/>
              <a:miter/>
            </a:ln>
          </p:spPr>
        </p:sp>
      </p:grpSp>
      <p:grpSp>
        <p:nvGrpSpPr>
          <p:cNvPr name="Group 27" id="27"/>
          <p:cNvGrpSpPr/>
          <p:nvPr/>
        </p:nvGrpSpPr>
        <p:grpSpPr>
          <a:xfrm rot="0">
            <a:off x="9696096" y="1449683"/>
            <a:ext cx="3305556" cy="2866644"/>
            <a:chOff x="0" y="0"/>
            <a:chExt cx="4407408" cy="3822192"/>
          </a:xfrm>
        </p:grpSpPr>
        <p:sp>
          <p:nvSpPr>
            <p:cNvPr name="Freeform 28" id="28" descr="image.jpg"/>
            <p:cNvSpPr/>
            <p:nvPr/>
          </p:nvSpPr>
          <p:spPr>
            <a:xfrm flipH="false" flipV="false" rot="0">
              <a:off x="0" y="0"/>
              <a:ext cx="4407408" cy="3822192"/>
            </a:xfrm>
            <a:custGeom>
              <a:avLst/>
              <a:gdLst/>
              <a:ahLst/>
              <a:cxnLst/>
              <a:rect r="r" b="b" t="t" l="l"/>
              <a:pathLst>
                <a:path h="3822192" w="4407408">
                  <a:moveTo>
                    <a:pt x="0" y="0"/>
                  </a:moveTo>
                  <a:lnTo>
                    <a:pt x="4407408" y="0"/>
                  </a:lnTo>
                  <a:lnTo>
                    <a:pt x="4407408" y="3822192"/>
                  </a:lnTo>
                  <a:lnTo>
                    <a:pt x="0" y="38221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29" id="29"/>
          <p:cNvGrpSpPr/>
          <p:nvPr/>
        </p:nvGrpSpPr>
        <p:grpSpPr>
          <a:xfrm rot="0">
            <a:off x="9641232" y="4028291"/>
            <a:ext cx="3360420" cy="576072"/>
            <a:chOff x="0" y="0"/>
            <a:chExt cx="4480560" cy="768096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4480560" cy="768096"/>
            </a:xfrm>
            <a:custGeom>
              <a:avLst/>
              <a:gdLst/>
              <a:ahLst/>
              <a:cxnLst/>
              <a:rect r="r" b="b" t="t" l="l"/>
              <a:pathLst>
                <a:path h="768096" w="448056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4352544" y="0"/>
                  </a:lnTo>
                  <a:cubicBezTo>
                    <a:pt x="4423283" y="0"/>
                    <a:pt x="4480560" y="57277"/>
                    <a:pt x="4480560" y="128016"/>
                  </a:cubicBezTo>
                  <a:lnTo>
                    <a:pt x="4480560" y="640080"/>
                  </a:lnTo>
                  <a:cubicBezTo>
                    <a:pt x="4480560" y="710819"/>
                    <a:pt x="4423283" y="768096"/>
                    <a:pt x="435254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F49222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9525"/>
              <a:ext cx="448056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ACTION GAMES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4420850" y="2550081"/>
            <a:ext cx="3181350" cy="2848623"/>
            <a:chOff x="0" y="0"/>
            <a:chExt cx="4241800" cy="3798164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4241800" cy="3798164"/>
            </a:xfrm>
            <a:custGeom>
              <a:avLst/>
              <a:gdLst/>
              <a:ahLst/>
              <a:cxnLst/>
              <a:rect r="r" b="b" t="t" l="l"/>
              <a:pathLst>
                <a:path h="3798164" w="4241800">
                  <a:moveTo>
                    <a:pt x="0" y="633065"/>
                  </a:moveTo>
                  <a:cubicBezTo>
                    <a:pt x="0" y="283384"/>
                    <a:pt x="316484" y="0"/>
                    <a:pt x="707009" y="0"/>
                  </a:cubicBezTo>
                  <a:lnTo>
                    <a:pt x="3534791" y="0"/>
                  </a:lnTo>
                  <a:cubicBezTo>
                    <a:pt x="3925316" y="0"/>
                    <a:pt x="4241800" y="283384"/>
                    <a:pt x="4241800" y="633065"/>
                  </a:cubicBezTo>
                  <a:lnTo>
                    <a:pt x="4241800" y="3165098"/>
                  </a:lnTo>
                  <a:cubicBezTo>
                    <a:pt x="4241800" y="3514666"/>
                    <a:pt x="3925316" y="3798164"/>
                    <a:pt x="3534791" y="3798164"/>
                  </a:cubicBezTo>
                  <a:lnTo>
                    <a:pt x="707009" y="3798164"/>
                  </a:lnTo>
                  <a:cubicBezTo>
                    <a:pt x="316484" y="3798164"/>
                    <a:pt x="0" y="3514780"/>
                    <a:pt x="0" y="3165098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231452"/>
              </a:solidFill>
              <a:prstDash val="solid"/>
              <a:miter/>
            </a:ln>
          </p:spPr>
        </p:sp>
      </p:grpSp>
      <p:grpSp>
        <p:nvGrpSpPr>
          <p:cNvPr name="Group 34" id="34"/>
          <p:cNvGrpSpPr/>
          <p:nvPr/>
        </p:nvGrpSpPr>
        <p:grpSpPr>
          <a:xfrm rot="0">
            <a:off x="14582775" y="2673525"/>
            <a:ext cx="2866644" cy="1907619"/>
            <a:chOff x="0" y="0"/>
            <a:chExt cx="3822192" cy="2543492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3822192" cy="2543556"/>
            </a:xfrm>
            <a:custGeom>
              <a:avLst/>
              <a:gdLst/>
              <a:ahLst/>
              <a:cxnLst/>
              <a:rect r="r" b="b" t="t" l="l"/>
              <a:pathLst>
                <a:path h="2543556" w="3822192">
                  <a:moveTo>
                    <a:pt x="0" y="0"/>
                  </a:moveTo>
                  <a:lnTo>
                    <a:pt x="3822192" y="0"/>
                  </a:lnTo>
                  <a:lnTo>
                    <a:pt x="3822192" y="2543556"/>
                  </a:lnTo>
                  <a:lnTo>
                    <a:pt x="0" y="25435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-25134" r="0" b="-25134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14706600" y="4581144"/>
            <a:ext cx="2674620" cy="576072"/>
            <a:chOff x="0" y="0"/>
            <a:chExt cx="3566160" cy="768096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3566160" cy="768096"/>
            </a:xfrm>
            <a:custGeom>
              <a:avLst/>
              <a:gdLst/>
              <a:ahLst/>
              <a:cxnLst/>
              <a:rect r="r" b="b" t="t" l="l"/>
              <a:pathLst>
                <a:path h="768096" w="356616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3438144" y="0"/>
                  </a:lnTo>
                  <a:cubicBezTo>
                    <a:pt x="3508883" y="0"/>
                    <a:pt x="3566160" y="57277"/>
                    <a:pt x="3566160" y="128016"/>
                  </a:cubicBezTo>
                  <a:lnTo>
                    <a:pt x="3566160" y="640080"/>
                  </a:lnTo>
                  <a:cubicBezTo>
                    <a:pt x="3566160" y="710819"/>
                    <a:pt x="3508883" y="768096"/>
                    <a:pt x="343814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231452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19050"/>
              <a:ext cx="3566160" cy="7871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40"/>
                </a:lnSpc>
              </a:pPr>
              <a:r>
                <a:rPr lang="en-US" sz="19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DANCE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4538960" y="5623560"/>
            <a:ext cx="3086100" cy="2125980"/>
            <a:chOff x="0" y="0"/>
            <a:chExt cx="4114800" cy="283464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4114800" cy="2834640"/>
            </a:xfrm>
            <a:custGeom>
              <a:avLst/>
              <a:gdLst/>
              <a:ahLst/>
              <a:cxnLst/>
              <a:rect r="r" b="b" t="t" l="l"/>
              <a:pathLst>
                <a:path h="2834640" w="4114800">
                  <a:moveTo>
                    <a:pt x="0" y="472440"/>
                  </a:moveTo>
                  <a:cubicBezTo>
                    <a:pt x="0" y="211582"/>
                    <a:pt x="211582" y="0"/>
                    <a:pt x="472440" y="0"/>
                  </a:cubicBezTo>
                  <a:lnTo>
                    <a:pt x="3642360" y="0"/>
                  </a:lnTo>
                  <a:cubicBezTo>
                    <a:pt x="3903218" y="0"/>
                    <a:pt x="4114800" y="211582"/>
                    <a:pt x="4114800" y="472440"/>
                  </a:cubicBezTo>
                  <a:lnTo>
                    <a:pt x="4114800" y="2362200"/>
                  </a:lnTo>
                  <a:cubicBezTo>
                    <a:pt x="4114800" y="2623185"/>
                    <a:pt x="3903218" y="2834640"/>
                    <a:pt x="3642360" y="2834640"/>
                  </a:cubicBezTo>
                  <a:lnTo>
                    <a:pt x="472440" y="2834640"/>
                  </a:lnTo>
                  <a:cubicBezTo>
                    <a:pt x="211582" y="2834640"/>
                    <a:pt x="0" y="2623058"/>
                    <a:pt x="0" y="2362200"/>
                  </a:cubicBezTo>
                  <a:close/>
                </a:path>
              </a:pathLst>
            </a:custGeom>
            <a:solidFill>
              <a:srgbClr val="EA228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0" y="-19050"/>
              <a:ext cx="4114800" cy="2853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WHAT WOULD</a:t>
              </a:r>
            </a:p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YOU BE BRAVE</a:t>
              </a:r>
            </a:p>
            <a:p>
              <a:pPr algn="ctr">
                <a:lnSpc>
                  <a:spcPts val="3600"/>
                </a:lnSpc>
              </a:pPr>
              <a:r>
                <a:rPr lang="en-US" sz="30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ENOUGH TO TRY?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0" y="9642348"/>
            <a:ext cx="6095848" cy="576072"/>
            <a:chOff x="0" y="0"/>
            <a:chExt cx="8127797" cy="768096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0" y="9683496"/>
            <a:ext cx="6095848" cy="342900"/>
            <a:chOff x="0" y="0"/>
            <a:chExt cx="8127797" cy="45720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ACTIVE.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6095848" y="9642348"/>
            <a:ext cx="6095848" cy="576072"/>
            <a:chOff x="0" y="0"/>
            <a:chExt cx="8127797" cy="768096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49" id="49"/>
          <p:cNvGrpSpPr/>
          <p:nvPr/>
        </p:nvGrpSpPr>
        <p:grpSpPr>
          <a:xfrm rot="0">
            <a:off x="6095848" y="9683496"/>
            <a:ext cx="6095848" cy="342900"/>
            <a:chOff x="0" y="0"/>
            <a:chExt cx="8127797" cy="457200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CONFIDENT.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12191695" y="9642348"/>
            <a:ext cx="6095848" cy="576072"/>
            <a:chOff x="0" y="0"/>
            <a:chExt cx="8127797" cy="768096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54" id="54"/>
          <p:cNvGrpSpPr/>
          <p:nvPr/>
        </p:nvGrpSpPr>
        <p:grpSpPr>
          <a:xfrm rot="0">
            <a:off x="12191695" y="9683496"/>
            <a:ext cx="6095848" cy="342900"/>
            <a:chOff x="0" y="0"/>
            <a:chExt cx="8127797" cy="457200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YOU.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467021" y="-112047"/>
            <a:ext cx="10881853" cy="1140747"/>
            <a:chOff x="0" y="0"/>
            <a:chExt cx="14509137" cy="1520996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14509138" cy="1520996"/>
            </a:xfrm>
            <a:custGeom>
              <a:avLst/>
              <a:gdLst/>
              <a:ahLst/>
              <a:cxnLst/>
              <a:rect r="r" b="b" t="t" l="l"/>
              <a:pathLst>
                <a:path h="1520996" w="14509138">
                  <a:moveTo>
                    <a:pt x="0" y="253499"/>
                  </a:moveTo>
                  <a:cubicBezTo>
                    <a:pt x="0" y="113530"/>
                    <a:pt x="746056" y="0"/>
                    <a:pt x="1665864" y="0"/>
                  </a:cubicBezTo>
                  <a:lnTo>
                    <a:pt x="12843273" y="0"/>
                  </a:lnTo>
                  <a:cubicBezTo>
                    <a:pt x="13763081" y="0"/>
                    <a:pt x="14509138" y="113530"/>
                    <a:pt x="14509138" y="253499"/>
                  </a:cubicBezTo>
                  <a:lnTo>
                    <a:pt x="14509138" y="1267497"/>
                  </a:lnTo>
                  <a:cubicBezTo>
                    <a:pt x="14509138" y="1407535"/>
                    <a:pt x="13763081" y="1520996"/>
                    <a:pt x="12843273" y="1520996"/>
                  </a:cubicBezTo>
                  <a:lnTo>
                    <a:pt x="1665864" y="1520996"/>
                  </a:lnTo>
                  <a:cubicBezTo>
                    <a:pt x="746056" y="1520996"/>
                    <a:pt x="0" y="1407467"/>
                    <a:pt x="0" y="1267497"/>
                  </a:cubicBezTo>
                  <a:close/>
                </a:path>
              </a:pathLst>
            </a:custGeom>
            <a:solidFill>
              <a:srgbClr val="3BB55B"/>
            </a:solidFill>
          </p:spPr>
        </p:sp>
        <p:sp>
          <p:nvSpPr>
            <p:cNvPr name="TextBox 59" id="59"/>
            <p:cNvSpPr txBox="true"/>
            <p:nvPr/>
          </p:nvSpPr>
          <p:spPr>
            <a:xfrm>
              <a:off x="0" y="-28575"/>
              <a:ext cx="14509137" cy="15495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119"/>
                </a:lnSpc>
              </a:pPr>
              <a:r>
                <a:rPr lang="en-US" sz="5099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TRY SOMETHING NEW !</a:t>
              </a:r>
            </a:p>
          </p:txBody>
        </p:sp>
      </p:grpSp>
      <p:grpSp>
        <p:nvGrpSpPr>
          <p:cNvPr name="Group 60" id="60"/>
          <p:cNvGrpSpPr/>
          <p:nvPr/>
        </p:nvGrpSpPr>
        <p:grpSpPr>
          <a:xfrm rot="0">
            <a:off x="9641232" y="4964011"/>
            <a:ext cx="3445079" cy="3445079"/>
            <a:chOff x="0" y="0"/>
            <a:chExt cx="812800" cy="812800"/>
          </a:xfrm>
        </p:grpSpPr>
        <p:sp>
          <p:nvSpPr>
            <p:cNvPr name="Freeform 61" id="6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9"/>
              <a:stretch>
                <a:fillRect l="-39285" t="0" r="-39285" b="0"/>
              </a:stretch>
            </a:blipFill>
          </p:spPr>
        </p:sp>
      </p:grpSp>
      <p:grpSp>
        <p:nvGrpSpPr>
          <p:cNvPr name="Group 62" id="62"/>
          <p:cNvGrpSpPr/>
          <p:nvPr/>
        </p:nvGrpSpPr>
        <p:grpSpPr>
          <a:xfrm rot="0">
            <a:off x="9641232" y="8409089"/>
            <a:ext cx="3445079" cy="653390"/>
            <a:chOff x="0" y="0"/>
            <a:chExt cx="4049877" cy="768096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049877" cy="768096"/>
            </a:xfrm>
            <a:custGeom>
              <a:avLst/>
              <a:gdLst/>
              <a:ahLst/>
              <a:cxnLst/>
              <a:rect r="r" b="b" t="t" l="l"/>
              <a:pathLst>
                <a:path h="768096" w="4049877">
                  <a:moveTo>
                    <a:pt x="0" y="128016"/>
                  </a:moveTo>
                  <a:cubicBezTo>
                    <a:pt x="0" y="57277"/>
                    <a:pt x="65046" y="0"/>
                    <a:pt x="145380" y="0"/>
                  </a:cubicBezTo>
                  <a:lnTo>
                    <a:pt x="3904497" y="0"/>
                  </a:lnTo>
                  <a:cubicBezTo>
                    <a:pt x="3984831" y="0"/>
                    <a:pt x="4049877" y="57277"/>
                    <a:pt x="4049877" y="128016"/>
                  </a:cubicBezTo>
                  <a:lnTo>
                    <a:pt x="4049877" y="640080"/>
                  </a:lnTo>
                  <a:cubicBezTo>
                    <a:pt x="4049877" y="710819"/>
                    <a:pt x="3984831" y="768096"/>
                    <a:pt x="3904497" y="768096"/>
                  </a:cubicBezTo>
                  <a:lnTo>
                    <a:pt x="145380" y="768096"/>
                  </a:lnTo>
                  <a:cubicBezTo>
                    <a:pt x="65046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231452"/>
            </a:solidFill>
          </p:spPr>
        </p:sp>
        <p:sp>
          <p:nvSpPr>
            <p:cNvPr name="TextBox 64" id="64"/>
            <p:cNvSpPr txBox="true"/>
            <p:nvPr/>
          </p:nvSpPr>
          <p:spPr>
            <a:xfrm>
              <a:off x="0" y="-19050"/>
              <a:ext cx="4049877" cy="7871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340"/>
                </a:lnSpc>
              </a:pPr>
              <a:r>
                <a:rPr lang="en-US" sz="19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RUGBY</a:t>
              </a:r>
            </a:p>
          </p:txBody>
        </p:sp>
      </p:grpSp>
      <p:sp>
        <p:nvSpPr>
          <p:cNvPr name="Freeform 65" id="65"/>
          <p:cNvSpPr/>
          <p:nvPr/>
        </p:nvSpPr>
        <p:spPr>
          <a:xfrm flipH="false" flipV="false" rot="0">
            <a:off x="1129093" y="6381983"/>
            <a:ext cx="3045310" cy="3198998"/>
          </a:xfrm>
          <a:custGeom>
            <a:avLst/>
            <a:gdLst/>
            <a:ahLst/>
            <a:cxnLst/>
            <a:rect r="r" b="b" t="t" l="l"/>
            <a:pathLst>
              <a:path h="3198998" w="3045310">
                <a:moveTo>
                  <a:pt x="0" y="0"/>
                </a:moveTo>
                <a:lnTo>
                  <a:pt x="3045310" y="0"/>
                </a:lnTo>
                <a:lnTo>
                  <a:pt x="3045310" y="3198998"/>
                </a:lnTo>
                <a:lnTo>
                  <a:pt x="0" y="319899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20699" r="0" b="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CF0B">
                <a:alpha val="100000"/>
              </a:srgbClr>
            </a:gs>
            <a:gs pos="100000">
              <a:srgbClr val="F49222">
                <a:alpha val="100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952500"/>
            <a:chOff x="0" y="0"/>
            <a:chExt cx="24384000" cy="1270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1270000"/>
            </a:xfrm>
            <a:custGeom>
              <a:avLst/>
              <a:gdLst/>
              <a:ahLst/>
              <a:cxnLst/>
              <a:rect r="r" b="b" t="t" l="l"/>
              <a:pathLst>
                <a:path h="1270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270000"/>
                  </a:lnTo>
                  <a:lnTo>
                    <a:pt x="0" y="1270000"/>
                  </a:lnTo>
                  <a:close/>
                </a:path>
              </a:pathLst>
            </a:custGeom>
            <a:solidFill>
              <a:srgbClr val="3BB55B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24384000" cy="1308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524000" y="123825"/>
            <a:ext cx="15240000" cy="809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trike="noStrike" u="none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BECOME KING OR QUEEN!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715250" y="1028700"/>
            <a:ext cx="2857500" cy="2381250"/>
          </a:xfrm>
          <a:custGeom>
            <a:avLst/>
            <a:gdLst/>
            <a:ahLst/>
            <a:cxnLst/>
            <a:rect r="r" b="b" t="t" l="l"/>
            <a:pathLst>
              <a:path h="2381250" w="2857500">
                <a:moveTo>
                  <a:pt x="0" y="0"/>
                </a:moveTo>
                <a:lnTo>
                  <a:pt x="2857500" y="0"/>
                </a:lnTo>
                <a:lnTo>
                  <a:pt x="2857500" y="2381250"/>
                </a:lnTo>
                <a:lnTo>
                  <a:pt x="0" y="23812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476500" y="3557260"/>
            <a:ext cx="13335000" cy="13322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320"/>
              </a:lnSpc>
              <a:spcBef>
                <a:spcPct val="0"/>
              </a:spcBef>
            </a:pPr>
            <a:r>
              <a:rPr lang="en-US" b="true" sz="3800" strike="noStrike" u="none">
                <a:solidFill>
                  <a:srgbClr val="652D91"/>
                </a:solidFill>
                <a:latin typeface="Raleway Bold"/>
                <a:ea typeface="Raleway Bold"/>
                <a:cs typeface="Raleway Bold"/>
                <a:sym typeface="Raleway Bold"/>
              </a:rPr>
              <a:t>Win challenges and games in your PE lessons and YOU could become King or Queen for the day!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3143250" y="5619750"/>
            <a:ext cx="3619500" cy="2857500"/>
            <a:chOff x="0" y="0"/>
            <a:chExt cx="4826000" cy="38100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826000" cy="3810000"/>
            </a:xfrm>
            <a:custGeom>
              <a:avLst/>
              <a:gdLst/>
              <a:ahLst/>
              <a:cxnLst/>
              <a:rect r="r" b="b" t="t" l="l"/>
              <a:pathLst>
                <a:path h="3810000" w="4826000">
                  <a:moveTo>
                    <a:pt x="381000" y="0"/>
                  </a:moveTo>
                  <a:lnTo>
                    <a:pt x="4445000" y="0"/>
                  </a:lnTo>
                  <a:cubicBezTo>
                    <a:pt x="4655420" y="0"/>
                    <a:pt x="4826000" y="170580"/>
                    <a:pt x="4826000" y="381000"/>
                  </a:cubicBezTo>
                  <a:lnTo>
                    <a:pt x="4826000" y="3429000"/>
                  </a:lnTo>
                  <a:cubicBezTo>
                    <a:pt x="4826000" y="3639420"/>
                    <a:pt x="4655420" y="3810000"/>
                    <a:pt x="4445000" y="3810000"/>
                  </a:cubicBezTo>
                  <a:lnTo>
                    <a:pt x="381000" y="3810000"/>
                  </a:lnTo>
                  <a:cubicBezTo>
                    <a:pt x="170580" y="3810000"/>
                    <a:pt x="0" y="3639420"/>
                    <a:pt x="0" y="3429000"/>
                  </a:cubicBezTo>
                  <a:lnTo>
                    <a:pt x="0" y="381000"/>
                  </a:lnTo>
                  <a:cubicBezTo>
                    <a:pt x="0" y="170580"/>
                    <a:pt x="170580" y="0"/>
                    <a:pt x="3810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3BB55B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4826000" cy="3848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3238500" y="5715000"/>
            <a:ext cx="3429000" cy="2667000"/>
            <a:chOff x="0" y="0"/>
            <a:chExt cx="4572000" cy="35560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572000" cy="3556000"/>
            </a:xfrm>
            <a:custGeom>
              <a:avLst/>
              <a:gdLst/>
              <a:ahLst/>
              <a:cxnLst/>
              <a:rect r="r" b="b" t="t" l="l"/>
              <a:pathLst>
                <a:path h="3556000" w="4572000">
                  <a:moveTo>
                    <a:pt x="355600" y="0"/>
                  </a:moveTo>
                  <a:lnTo>
                    <a:pt x="4216400" y="0"/>
                  </a:lnTo>
                  <a:cubicBezTo>
                    <a:pt x="4412792" y="0"/>
                    <a:pt x="4572000" y="159208"/>
                    <a:pt x="4572000" y="355600"/>
                  </a:cubicBezTo>
                  <a:lnTo>
                    <a:pt x="4572000" y="3200400"/>
                  </a:lnTo>
                  <a:cubicBezTo>
                    <a:pt x="4572000" y="3396792"/>
                    <a:pt x="4412792" y="3556000"/>
                    <a:pt x="4216400" y="3556000"/>
                  </a:cubicBezTo>
                  <a:lnTo>
                    <a:pt x="355600" y="3556000"/>
                  </a:lnTo>
                  <a:cubicBezTo>
                    <a:pt x="159208" y="3556000"/>
                    <a:pt x="0" y="3396792"/>
                    <a:pt x="0" y="3200400"/>
                  </a:cubicBezTo>
                  <a:lnTo>
                    <a:pt x="0" y="355600"/>
                  </a:lnTo>
                  <a:cubicBezTo>
                    <a:pt x="0" y="159208"/>
                    <a:pt x="159208" y="0"/>
                    <a:pt x="355600" y="0"/>
                  </a:cubicBezTo>
                  <a:close/>
                </a:path>
              </a:pathLst>
            </a:custGeom>
            <a:blipFill>
              <a:blip r:embed="rId3"/>
              <a:stretch>
                <a:fillRect l="0" t="-29454" r="0" b="-29454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334250" y="5619750"/>
            <a:ext cx="3619500" cy="2857500"/>
            <a:chOff x="0" y="0"/>
            <a:chExt cx="4826000" cy="38100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826000" cy="3810000"/>
            </a:xfrm>
            <a:custGeom>
              <a:avLst/>
              <a:gdLst/>
              <a:ahLst/>
              <a:cxnLst/>
              <a:rect r="r" b="b" t="t" l="l"/>
              <a:pathLst>
                <a:path h="3810000" w="4826000">
                  <a:moveTo>
                    <a:pt x="381000" y="0"/>
                  </a:moveTo>
                  <a:lnTo>
                    <a:pt x="4445000" y="0"/>
                  </a:lnTo>
                  <a:cubicBezTo>
                    <a:pt x="4655420" y="0"/>
                    <a:pt x="4826000" y="170580"/>
                    <a:pt x="4826000" y="381000"/>
                  </a:cubicBezTo>
                  <a:lnTo>
                    <a:pt x="4826000" y="3429000"/>
                  </a:lnTo>
                  <a:cubicBezTo>
                    <a:pt x="4826000" y="3639420"/>
                    <a:pt x="4655420" y="3810000"/>
                    <a:pt x="4445000" y="3810000"/>
                  </a:cubicBezTo>
                  <a:lnTo>
                    <a:pt x="381000" y="3810000"/>
                  </a:lnTo>
                  <a:cubicBezTo>
                    <a:pt x="170580" y="3810000"/>
                    <a:pt x="0" y="3639420"/>
                    <a:pt x="0" y="3429000"/>
                  </a:cubicBezTo>
                  <a:lnTo>
                    <a:pt x="0" y="381000"/>
                  </a:lnTo>
                  <a:cubicBezTo>
                    <a:pt x="0" y="170580"/>
                    <a:pt x="170580" y="0"/>
                    <a:pt x="3810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F49222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4826000" cy="3848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7429500" y="5715000"/>
            <a:ext cx="3429000" cy="2667000"/>
            <a:chOff x="0" y="0"/>
            <a:chExt cx="4572000" cy="35560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572000" cy="3556000"/>
            </a:xfrm>
            <a:custGeom>
              <a:avLst/>
              <a:gdLst/>
              <a:ahLst/>
              <a:cxnLst/>
              <a:rect r="r" b="b" t="t" l="l"/>
              <a:pathLst>
                <a:path h="3556000" w="4572000">
                  <a:moveTo>
                    <a:pt x="355600" y="0"/>
                  </a:moveTo>
                  <a:lnTo>
                    <a:pt x="4216400" y="0"/>
                  </a:lnTo>
                  <a:cubicBezTo>
                    <a:pt x="4412792" y="0"/>
                    <a:pt x="4572000" y="159208"/>
                    <a:pt x="4572000" y="355600"/>
                  </a:cubicBezTo>
                  <a:lnTo>
                    <a:pt x="4572000" y="3200400"/>
                  </a:lnTo>
                  <a:cubicBezTo>
                    <a:pt x="4572000" y="3396792"/>
                    <a:pt x="4412792" y="3556000"/>
                    <a:pt x="4216400" y="3556000"/>
                  </a:cubicBezTo>
                  <a:lnTo>
                    <a:pt x="355600" y="3556000"/>
                  </a:lnTo>
                  <a:cubicBezTo>
                    <a:pt x="159208" y="3556000"/>
                    <a:pt x="0" y="3396792"/>
                    <a:pt x="0" y="3200400"/>
                  </a:cubicBezTo>
                  <a:lnTo>
                    <a:pt x="0" y="355600"/>
                  </a:lnTo>
                  <a:cubicBezTo>
                    <a:pt x="0" y="159208"/>
                    <a:pt x="159208" y="0"/>
                    <a:pt x="3556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31845" r="0" b="-31845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1525250" y="5619750"/>
            <a:ext cx="3619500" cy="2857500"/>
            <a:chOff x="0" y="0"/>
            <a:chExt cx="4826000" cy="38100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26000" cy="3810000"/>
            </a:xfrm>
            <a:custGeom>
              <a:avLst/>
              <a:gdLst/>
              <a:ahLst/>
              <a:cxnLst/>
              <a:rect r="r" b="b" t="t" l="l"/>
              <a:pathLst>
                <a:path h="3810000" w="4826000">
                  <a:moveTo>
                    <a:pt x="381000" y="0"/>
                  </a:moveTo>
                  <a:lnTo>
                    <a:pt x="4445000" y="0"/>
                  </a:lnTo>
                  <a:cubicBezTo>
                    <a:pt x="4655420" y="0"/>
                    <a:pt x="4826000" y="170580"/>
                    <a:pt x="4826000" y="381000"/>
                  </a:cubicBezTo>
                  <a:lnTo>
                    <a:pt x="4826000" y="3429000"/>
                  </a:lnTo>
                  <a:cubicBezTo>
                    <a:pt x="4826000" y="3639420"/>
                    <a:pt x="4655420" y="3810000"/>
                    <a:pt x="4445000" y="3810000"/>
                  </a:cubicBezTo>
                  <a:lnTo>
                    <a:pt x="381000" y="3810000"/>
                  </a:lnTo>
                  <a:cubicBezTo>
                    <a:pt x="170580" y="3810000"/>
                    <a:pt x="0" y="3639420"/>
                    <a:pt x="0" y="3429000"/>
                  </a:cubicBezTo>
                  <a:lnTo>
                    <a:pt x="0" y="381000"/>
                  </a:lnTo>
                  <a:cubicBezTo>
                    <a:pt x="0" y="170580"/>
                    <a:pt x="170580" y="0"/>
                    <a:pt x="381000" y="0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EA228F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4826000" cy="38481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1620500" y="5715000"/>
            <a:ext cx="3429000" cy="2667000"/>
            <a:chOff x="0" y="0"/>
            <a:chExt cx="4572000" cy="35560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4572000" cy="3556000"/>
            </a:xfrm>
            <a:custGeom>
              <a:avLst/>
              <a:gdLst/>
              <a:ahLst/>
              <a:cxnLst/>
              <a:rect r="r" b="b" t="t" l="l"/>
              <a:pathLst>
                <a:path h="3556000" w="4572000">
                  <a:moveTo>
                    <a:pt x="355600" y="0"/>
                  </a:moveTo>
                  <a:lnTo>
                    <a:pt x="4216400" y="0"/>
                  </a:lnTo>
                  <a:cubicBezTo>
                    <a:pt x="4412792" y="0"/>
                    <a:pt x="4572000" y="159208"/>
                    <a:pt x="4572000" y="355600"/>
                  </a:cubicBezTo>
                  <a:lnTo>
                    <a:pt x="4572000" y="3200400"/>
                  </a:lnTo>
                  <a:cubicBezTo>
                    <a:pt x="4572000" y="3396792"/>
                    <a:pt x="4412792" y="3556000"/>
                    <a:pt x="4216400" y="3556000"/>
                  </a:cubicBezTo>
                  <a:lnTo>
                    <a:pt x="355600" y="3556000"/>
                  </a:lnTo>
                  <a:cubicBezTo>
                    <a:pt x="159208" y="3556000"/>
                    <a:pt x="0" y="3396792"/>
                    <a:pt x="0" y="3200400"/>
                  </a:cubicBezTo>
                  <a:lnTo>
                    <a:pt x="0" y="355600"/>
                  </a:lnTo>
                  <a:cubicBezTo>
                    <a:pt x="0" y="159208"/>
                    <a:pt x="159208" y="0"/>
                    <a:pt x="3556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35714" r="0" b="-35714"/>
              </a:stretch>
            </a:blip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0" y="9639300"/>
            <a:ext cx="6096000" cy="647700"/>
            <a:chOff x="0" y="0"/>
            <a:chExt cx="8128000" cy="8636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8000" cy="863600"/>
            </a:xfrm>
            <a:custGeom>
              <a:avLst/>
              <a:gdLst/>
              <a:ahLst/>
              <a:cxnLst/>
              <a:rect r="r" b="b" t="t" l="l"/>
              <a:pathLst>
                <a:path h="863600" w="8128000">
                  <a:moveTo>
                    <a:pt x="0" y="0"/>
                  </a:moveTo>
                  <a:lnTo>
                    <a:pt x="8128000" y="0"/>
                  </a:lnTo>
                  <a:lnTo>
                    <a:pt x="8128000" y="863600"/>
                  </a:lnTo>
                  <a:lnTo>
                    <a:pt x="0" y="863600"/>
                  </a:lnTo>
                  <a:close/>
                </a:path>
              </a:pathLst>
            </a:custGeom>
            <a:solidFill>
              <a:srgbClr val="3BB55B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8128000" cy="901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096000" y="9639300"/>
            <a:ext cx="6096000" cy="647700"/>
            <a:chOff x="0" y="0"/>
            <a:chExt cx="8128000" cy="8636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0" cy="863600"/>
            </a:xfrm>
            <a:custGeom>
              <a:avLst/>
              <a:gdLst/>
              <a:ahLst/>
              <a:cxnLst/>
              <a:rect r="r" b="b" t="t" l="l"/>
              <a:pathLst>
                <a:path h="863600" w="8128000">
                  <a:moveTo>
                    <a:pt x="0" y="0"/>
                  </a:moveTo>
                  <a:lnTo>
                    <a:pt x="8128000" y="0"/>
                  </a:lnTo>
                  <a:lnTo>
                    <a:pt x="8128000" y="863600"/>
                  </a:lnTo>
                  <a:lnTo>
                    <a:pt x="0" y="863600"/>
                  </a:lnTo>
                  <a:close/>
                </a:path>
              </a:pathLst>
            </a:custGeom>
            <a:solidFill>
              <a:srgbClr val="F49222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38100"/>
              <a:ext cx="8128000" cy="901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2192000" y="9639300"/>
            <a:ext cx="6096000" cy="647700"/>
            <a:chOff x="0" y="0"/>
            <a:chExt cx="8128000" cy="86360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8000" cy="863600"/>
            </a:xfrm>
            <a:custGeom>
              <a:avLst/>
              <a:gdLst/>
              <a:ahLst/>
              <a:cxnLst/>
              <a:rect r="r" b="b" t="t" l="l"/>
              <a:pathLst>
                <a:path h="863600" w="8128000">
                  <a:moveTo>
                    <a:pt x="0" y="0"/>
                  </a:moveTo>
                  <a:lnTo>
                    <a:pt x="8128000" y="0"/>
                  </a:lnTo>
                  <a:lnTo>
                    <a:pt x="8128000" y="863600"/>
                  </a:lnTo>
                  <a:lnTo>
                    <a:pt x="0" y="863600"/>
                  </a:lnTo>
                  <a:close/>
                </a:path>
              </a:pathLst>
            </a:custGeom>
            <a:solidFill>
              <a:srgbClr val="EA228F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38100"/>
              <a:ext cx="8128000" cy="9017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1679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95250" y="9772650"/>
            <a:ext cx="590550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400" strike="noStrike" u="none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Be active.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191250" y="9772650"/>
            <a:ext cx="590550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400" strike="noStrike" u="none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Be confident.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2287250" y="9772650"/>
            <a:ext cx="5905500" cy="37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79"/>
              </a:lnSpc>
              <a:spcBef>
                <a:spcPct val="0"/>
              </a:spcBef>
            </a:pPr>
            <a:r>
              <a:rPr lang="en-US" b="true" sz="2400" strike="noStrike" u="none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Be you.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551462" y="-225525"/>
            <a:ext cx="18839462" cy="10503000"/>
            <a:chOff x="0" y="0"/>
            <a:chExt cx="25119283" cy="14004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5119282" cy="14003999"/>
            </a:xfrm>
            <a:custGeom>
              <a:avLst/>
              <a:gdLst/>
              <a:ahLst/>
              <a:cxnLst/>
              <a:rect r="r" b="b" t="t" l="l"/>
              <a:pathLst>
                <a:path h="14003999" w="25119282">
                  <a:moveTo>
                    <a:pt x="0" y="0"/>
                  </a:moveTo>
                  <a:lnTo>
                    <a:pt x="25119282" y="0"/>
                  </a:lnTo>
                  <a:lnTo>
                    <a:pt x="25119282" y="14003999"/>
                  </a:lnTo>
                  <a:lnTo>
                    <a:pt x="0" y="14003999"/>
                  </a:lnTo>
                  <a:close/>
                </a:path>
              </a:pathLst>
            </a:custGeom>
            <a:blipFill>
              <a:blip r:embed="rId2"/>
              <a:stretch>
                <a:fillRect l="0" t="-13702" r="0" b="-13702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275731" y="-108000"/>
            <a:ext cx="12905189" cy="1531688"/>
            <a:chOff x="0" y="0"/>
            <a:chExt cx="17206918" cy="204225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206919" cy="2042250"/>
            </a:xfrm>
            <a:custGeom>
              <a:avLst/>
              <a:gdLst/>
              <a:ahLst/>
              <a:cxnLst/>
              <a:rect r="r" b="b" t="t" l="l"/>
              <a:pathLst>
                <a:path h="2042250" w="17206919">
                  <a:moveTo>
                    <a:pt x="0" y="0"/>
                  </a:moveTo>
                  <a:lnTo>
                    <a:pt x="17206919" y="0"/>
                  </a:lnTo>
                  <a:lnTo>
                    <a:pt x="17206919" y="2042250"/>
                  </a:lnTo>
                  <a:lnTo>
                    <a:pt x="0" y="2042250"/>
                  </a:lnTo>
                  <a:close/>
                </a:path>
              </a:pathLst>
            </a:custGeom>
            <a:blipFill>
              <a:blip r:embed="rId3"/>
              <a:stretch>
                <a:fillRect l="-11745" t="0" r="-11745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833278" y="2123611"/>
            <a:ext cx="4834621" cy="2956238"/>
            <a:chOff x="0" y="0"/>
            <a:chExt cx="10496793" cy="6418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0496793" cy="6418500"/>
            </a:xfrm>
            <a:custGeom>
              <a:avLst/>
              <a:gdLst/>
              <a:ahLst/>
              <a:cxnLst/>
              <a:rect r="r" b="b" t="t" l="l"/>
              <a:pathLst>
                <a:path h="6418500" w="10496793">
                  <a:moveTo>
                    <a:pt x="0" y="0"/>
                  </a:moveTo>
                  <a:lnTo>
                    <a:pt x="10496793" y="0"/>
                  </a:lnTo>
                  <a:lnTo>
                    <a:pt x="10496793" y="6418500"/>
                  </a:lnTo>
                  <a:lnTo>
                    <a:pt x="0" y="6418500"/>
                  </a:lnTo>
                  <a:close/>
                </a:path>
              </a:pathLst>
            </a:custGeom>
            <a:blipFill>
              <a:blip r:embed="rId4"/>
              <a:stretch>
                <a:fillRect l="-15456" t="0" r="-15456" b="0"/>
              </a:stretch>
            </a:blipFill>
            <a:ln w="14287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6176863" y="2141272"/>
            <a:ext cx="4506602" cy="2844715"/>
            <a:chOff x="0" y="0"/>
            <a:chExt cx="10168198" cy="6418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168198" cy="6418500"/>
            </a:xfrm>
            <a:custGeom>
              <a:avLst/>
              <a:gdLst/>
              <a:ahLst/>
              <a:cxnLst/>
              <a:rect r="r" b="b" t="t" l="l"/>
              <a:pathLst>
                <a:path h="6418500" w="10168198">
                  <a:moveTo>
                    <a:pt x="0" y="0"/>
                  </a:moveTo>
                  <a:lnTo>
                    <a:pt x="10168198" y="0"/>
                  </a:lnTo>
                  <a:lnTo>
                    <a:pt x="10168198" y="6418500"/>
                  </a:lnTo>
                  <a:lnTo>
                    <a:pt x="0" y="6418500"/>
                  </a:lnTo>
                  <a:close/>
                </a:path>
              </a:pathLst>
            </a:custGeom>
            <a:blipFill>
              <a:blip r:embed="rId5"/>
              <a:stretch>
                <a:fillRect l="0" t="-2823" r="0" b="-2823"/>
              </a:stretch>
            </a:blipFill>
            <a:ln w="142875" cap="sq">
              <a:solidFill>
                <a:srgbClr val="FFFFFF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4675621" y="6212381"/>
            <a:ext cx="8740117" cy="1119244"/>
            <a:chOff x="0" y="0"/>
            <a:chExt cx="11391303" cy="145875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1391302" cy="1458750"/>
            </a:xfrm>
            <a:custGeom>
              <a:avLst/>
              <a:gdLst/>
              <a:ahLst/>
              <a:cxnLst/>
              <a:rect r="r" b="b" t="t" l="l"/>
              <a:pathLst>
                <a:path h="1458750" w="11391302">
                  <a:moveTo>
                    <a:pt x="0" y="0"/>
                  </a:moveTo>
                  <a:lnTo>
                    <a:pt x="11391302" y="0"/>
                  </a:lnTo>
                  <a:lnTo>
                    <a:pt x="11391302" y="1458750"/>
                  </a:lnTo>
                  <a:lnTo>
                    <a:pt x="0" y="145875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-275731" y="9622483"/>
            <a:ext cx="6284384" cy="772517"/>
            <a:chOff x="0" y="0"/>
            <a:chExt cx="8379179" cy="103002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379179" cy="1030022"/>
            </a:xfrm>
            <a:custGeom>
              <a:avLst/>
              <a:gdLst/>
              <a:ahLst/>
              <a:cxnLst/>
              <a:rect r="r" b="b" t="t" l="l"/>
              <a:pathLst>
                <a:path h="1030022" w="8379179">
                  <a:moveTo>
                    <a:pt x="0" y="0"/>
                  </a:moveTo>
                  <a:lnTo>
                    <a:pt x="8379179" y="0"/>
                  </a:lnTo>
                  <a:lnTo>
                    <a:pt x="8379179" y="1030022"/>
                  </a:lnTo>
                  <a:lnTo>
                    <a:pt x="0" y="1030022"/>
                  </a:lnTo>
                  <a:close/>
                </a:path>
              </a:pathLst>
            </a:custGeom>
            <a:blipFill>
              <a:blip r:embed="rId7"/>
              <a:stretch>
                <a:fillRect l="-38262" t="0" r="-38262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5775899" y="9622483"/>
            <a:ext cx="6736203" cy="772517"/>
            <a:chOff x="0" y="0"/>
            <a:chExt cx="8981604" cy="103002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981604" cy="1030022"/>
            </a:xfrm>
            <a:custGeom>
              <a:avLst/>
              <a:gdLst/>
              <a:ahLst/>
              <a:cxnLst/>
              <a:rect r="r" b="b" t="t" l="l"/>
              <a:pathLst>
                <a:path h="1030022" w="8981604">
                  <a:moveTo>
                    <a:pt x="0" y="0"/>
                  </a:moveTo>
                  <a:lnTo>
                    <a:pt x="8981604" y="0"/>
                  </a:lnTo>
                  <a:lnTo>
                    <a:pt x="8981604" y="1030022"/>
                  </a:lnTo>
                  <a:lnTo>
                    <a:pt x="0" y="1030022"/>
                  </a:lnTo>
                  <a:close/>
                </a:path>
              </a:pathLst>
            </a:custGeom>
            <a:blipFill>
              <a:blip r:embed="rId8"/>
              <a:stretch>
                <a:fillRect l="-38262" t="0" r="-38262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12279346" y="9574858"/>
            <a:ext cx="6284384" cy="772517"/>
            <a:chOff x="0" y="0"/>
            <a:chExt cx="8379179" cy="103002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379179" cy="1030022"/>
            </a:xfrm>
            <a:custGeom>
              <a:avLst/>
              <a:gdLst/>
              <a:ahLst/>
              <a:cxnLst/>
              <a:rect r="r" b="b" t="t" l="l"/>
              <a:pathLst>
                <a:path h="1030022" w="8379179">
                  <a:moveTo>
                    <a:pt x="0" y="0"/>
                  </a:moveTo>
                  <a:lnTo>
                    <a:pt x="8379179" y="0"/>
                  </a:lnTo>
                  <a:lnTo>
                    <a:pt x="8379179" y="1030022"/>
                  </a:lnTo>
                  <a:lnTo>
                    <a:pt x="0" y="1030022"/>
                  </a:lnTo>
                  <a:close/>
                </a:path>
              </a:pathLst>
            </a:custGeom>
            <a:blipFill>
              <a:blip r:embed="rId9"/>
              <a:stretch>
                <a:fillRect l="-38262" t="0" r="-38262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2474830" y="7316456"/>
            <a:ext cx="13515489" cy="2353071"/>
            <a:chOff x="0" y="0"/>
            <a:chExt cx="18020652" cy="3137428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8020652" cy="3137428"/>
            </a:xfrm>
            <a:custGeom>
              <a:avLst/>
              <a:gdLst/>
              <a:ahLst/>
              <a:cxnLst/>
              <a:rect r="r" b="b" t="t" l="l"/>
              <a:pathLst>
                <a:path h="3137428" w="18020652">
                  <a:moveTo>
                    <a:pt x="0" y="0"/>
                  </a:moveTo>
                  <a:lnTo>
                    <a:pt x="18020652" y="0"/>
                  </a:lnTo>
                  <a:lnTo>
                    <a:pt x="18020652" y="3137428"/>
                  </a:lnTo>
                  <a:lnTo>
                    <a:pt x="0" y="3137428"/>
                  </a:lnTo>
                  <a:close/>
                </a:path>
              </a:pathLst>
            </a:custGeom>
            <a:blipFill>
              <a:blip r:embed="rId3"/>
              <a:stretch>
                <a:fillRect l="-40574" t="0" r="-40574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2474830" y="7354556"/>
            <a:ext cx="13338339" cy="1934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034"/>
              </a:lnSpc>
              <a:spcBef>
                <a:spcPct val="0"/>
              </a:spcBef>
            </a:pPr>
            <a:r>
              <a:rPr lang="en-US" b="true" sz="4576" strike="noStrike" u="none">
                <a:solidFill>
                  <a:srgbClr val="FFFFFF"/>
                </a:solidFill>
                <a:latin typeface="Raleway Bold"/>
                <a:ea typeface="Raleway Bold"/>
                <a:cs typeface="Raleway Bold"/>
                <a:sym typeface="Raleway Bold"/>
              </a:rPr>
              <a:t>There will be sport, crafts, games, friends, Wet Wednesday and plenty of chances to try something new!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5659643" y="43467"/>
            <a:ext cx="2577516" cy="1575704"/>
            <a:chOff x="0" y="0"/>
            <a:chExt cx="4297680" cy="2627287"/>
          </a:xfrm>
        </p:grpSpPr>
        <p:sp>
          <p:nvSpPr>
            <p:cNvPr name="Freeform 22" id="22" descr="image.png"/>
            <p:cNvSpPr/>
            <p:nvPr/>
          </p:nvSpPr>
          <p:spPr>
            <a:xfrm flipH="false" flipV="false" rot="0">
              <a:off x="0" y="0"/>
              <a:ext cx="4297680" cy="2627249"/>
            </a:xfrm>
            <a:custGeom>
              <a:avLst/>
              <a:gdLst/>
              <a:ahLst/>
              <a:cxnLst/>
              <a:rect r="r" b="b" t="t" l="l"/>
              <a:pathLst>
                <a:path h="2627249" w="4297680">
                  <a:moveTo>
                    <a:pt x="0" y="0"/>
                  </a:moveTo>
                  <a:lnTo>
                    <a:pt x="4297680" y="0"/>
                  </a:lnTo>
                  <a:lnTo>
                    <a:pt x="4297680" y="2627249"/>
                  </a:lnTo>
                  <a:lnTo>
                    <a:pt x="0" y="2627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0" b="-1"/>
              </a:stretch>
            </a:blip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12139971" y="1693597"/>
            <a:ext cx="2856335" cy="3868671"/>
          </a:xfrm>
          <a:custGeom>
            <a:avLst/>
            <a:gdLst/>
            <a:ahLst/>
            <a:cxnLst/>
            <a:rect r="r" b="b" t="t" l="l"/>
            <a:pathLst>
              <a:path h="3868671" w="2856335">
                <a:moveTo>
                  <a:pt x="0" y="0"/>
                </a:moveTo>
                <a:lnTo>
                  <a:pt x="2856335" y="0"/>
                </a:lnTo>
                <a:lnTo>
                  <a:pt x="2856335" y="3868671"/>
                </a:lnTo>
                <a:lnTo>
                  <a:pt x="0" y="386867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-25672"/>
            </a:stretch>
          </a:blipFill>
          <a:ln w="142875" cap="sq">
            <a:solidFill>
              <a:srgbClr val="FFFFFF"/>
            </a:solidFill>
            <a:prstDash val="solid"/>
            <a:miter/>
          </a:ln>
        </p:spPr>
      </p:sp>
      <p:sp>
        <p:nvSpPr>
          <p:cNvPr name="TextBox 24" id="24"/>
          <p:cNvSpPr txBox="true"/>
          <p:nvPr/>
        </p:nvSpPr>
        <p:spPr>
          <a:xfrm rot="0">
            <a:off x="327132" y="-25385"/>
            <a:ext cx="11925379" cy="1317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185"/>
              </a:lnSpc>
              <a:spcBef>
                <a:spcPct val="0"/>
              </a:spcBef>
            </a:pPr>
            <a:r>
              <a:rPr lang="en-US" b="true" sz="9259" strike="noStrike" u="none">
                <a:solidFill>
                  <a:srgbClr val="F9F7F0"/>
                </a:solidFill>
                <a:latin typeface="Raleway Bold"/>
                <a:ea typeface="Raleway Bold"/>
                <a:cs typeface="Raleway Bold"/>
                <a:sym typeface="Raleway Bold"/>
              </a:rPr>
              <a:t>Could you be there?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432626" y="6511010"/>
            <a:ext cx="7422748" cy="514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900"/>
              </a:lnSpc>
              <a:spcBef>
                <a:spcPct val="0"/>
              </a:spcBef>
            </a:pPr>
            <a:r>
              <a:rPr lang="en-US" b="true" sz="3250" strike="noStrike" u="none">
                <a:solidFill>
                  <a:srgbClr val="F9F7F0"/>
                </a:solidFill>
                <a:latin typeface="Raleway Bold"/>
                <a:ea typeface="Raleway Bold"/>
                <a:cs typeface="Raleway Bold"/>
                <a:sym typeface="Raleway Bold"/>
              </a:rPr>
              <a:t>Ask your grown-up to check the flyer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5247986" y="9867113"/>
            <a:ext cx="1092689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43"/>
              </a:lnSpc>
              <a:spcBef>
                <a:spcPct val="0"/>
              </a:spcBef>
            </a:pPr>
            <a:r>
              <a:rPr lang="en-US" b="true" sz="2286" strike="noStrike" u="none">
                <a:solidFill>
                  <a:srgbClr val="F9F7F0"/>
                </a:solidFill>
                <a:latin typeface="Raleway Bold"/>
                <a:ea typeface="Raleway Bold"/>
                <a:cs typeface="Raleway Bold"/>
                <a:sym typeface="Raleway Bold"/>
              </a:rPr>
              <a:t>Be you.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740091" y="9876638"/>
            <a:ext cx="1469478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43"/>
              </a:lnSpc>
              <a:spcBef>
                <a:spcPct val="0"/>
              </a:spcBef>
            </a:pPr>
            <a:r>
              <a:rPr lang="en-US" b="true" sz="2286" strike="noStrike" u="none">
                <a:solidFill>
                  <a:srgbClr val="F9F7F0"/>
                </a:solidFill>
                <a:latin typeface="Raleway Bold"/>
                <a:ea typeface="Raleway Bold"/>
                <a:cs typeface="Raleway Bold"/>
                <a:sym typeface="Raleway Bold"/>
              </a:rPr>
              <a:t>Be active.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145509" y="9925050"/>
            <a:ext cx="1996983" cy="352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43"/>
              </a:lnSpc>
              <a:spcBef>
                <a:spcPct val="0"/>
              </a:spcBef>
            </a:pPr>
            <a:r>
              <a:rPr lang="en-US" b="true" sz="2286" strike="noStrike" u="none">
                <a:solidFill>
                  <a:srgbClr val="F9F7F0"/>
                </a:solidFill>
                <a:latin typeface="Raleway Bold"/>
                <a:ea typeface="Raleway Bold"/>
                <a:cs typeface="Raleway Bold"/>
                <a:sym typeface="Raleway Bold"/>
              </a:rPr>
              <a:t>Be confident.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287000"/>
            <a:chOff x="0" y="0"/>
            <a:chExt cx="2438339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AE8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725805" y="245745"/>
            <a:ext cx="13567410" cy="1126998"/>
            <a:chOff x="0" y="0"/>
            <a:chExt cx="18089880" cy="150266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089880" cy="1502664"/>
            </a:xfrm>
            <a:custGeom>
              <a:avLst/>
              <a:gdLst/>
              <a:ahLst/>
              <a:cxnLst/>
              <a:rect r="r" b="b" t="t" l="l"/>
              <a:pathLst>
                <a:path h="1502664" w="18089880">
                  <a:moveTo>
                    <a:pt x="0" y="250444"/>
                  </a:moveTo>
                  <a:cubicBezTo>
                    <a:pt x="0" y="112141"/>
                    <a:pt x="112141" y="0"/>
                    <a:pt x="250444" y="0"/>
                  </a:cubicBezTo>
                  <a:lnTo>
                    <a:pt x="17839437" y="0"/>
                  </a:lnTo>
                  <a:cubicBezTo>
                    <a:pt x="17977740" y="0"/>
                    <a:pt x="18089880" y="112141"/>
                    <a:pt x="18089880" y="250444"/>
                  </a:cubicBezTo>
                  <a:lnTo>
                    <a:pt x="18089880" y="1252220"/>
                  </a:lnTo>
                  <a:cubicBezTo>
                    <a:pt x="18089880" y="1390523"/>
                    <a:pt x="17977740" y="1502664"/>
                    <a:pt x="17839437" y="1502664"/>
                  </a:cubicBezTo>
                  <a:lnTo>
                    <a:pt x="250444" y="1502664"/>
                  </a:lnTo>
                  <a:cubicBezTo>
                    <a:pt x="112141" y="1502664"/>
                    <a:pt x="0" y="1390523"/>
                    <a:pt x="0" y="125222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370332"/>
            <a:ext cx="12893040" cy="685800"/>
            <a:chOff x="0" y="0"/>
            <a:chExt cx="17190720" cy="914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190720" cy="914400"/>
            </a:xfrm>
            <a:custGeom>
              <a:avLst/>
              <a:gdLst/>
              <a:ahLst/>
              <a:cxnLst/>
              <a:rect r="r" b="b" t="t" l="l"/>
              <a:pathLst>
                <a:path h="914400" w="17190720">
                  <a:moveTo>
                    <a:pt x="0" y="0"/>
                  </a:moveTo>
                  <a:lnTo>
                    <a:pt x="17190720" y="0"/>
                  </a:lnTo>
                  <a:lnTo>
                    <a:pt x="1719072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6318" r="0" b="-316318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17190720" cy="9429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400"/>
                </a:lnSpc>
              </a:pPr>
              <a:r>
                <a:rPr lang="en-US" sz="4500" b="true">
                  <a:solidFill>
                    <a:srgbClr val="23145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TAKE THE FLYER HOME!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492240" y="1399032"/>
            <a:ext cx="5257800" cy="7886700"/>
            <a:chOff x="0" y="0"/>
            <a:chExt cx="7010400" cy="10515600"/>
          </a:xfrm>
        </p:grpSpPr>
        <p:sp>
          <p:nvSpPr>
            <p:cNvPr name="Freeform 10" id="10" descr="OLOP Summer 26.png"/>
            <p:cNvSpPr/>
            <p:nvPr/>
          </p:nvSpPr>
          <p:spPr>
            <a:xfrm flipH="false" flipV="false" rot="0">
              <a:off x="0" y="0"/>
              <a:ext cx="7010400" cy="10515600"/>
            </a:xfrm>
            <a:custGeom>
              <a:avLst/>
              <a:gdLst/>
              <a:ahLst/>
              <a:cxnLst/>
              <a:rect r="r" b="b" t="t" l="l"/>
              <a:pathLst>
                <a:path h="10515600" w="7010400">
                  <a:moveTo>
                    <a:pt x="0" y="0"/>
                  </a:moveTo>
                  <a:lnTo>
                    <a:pt x="7010400" y="0"/>
                  </a:lnTo>
                  <a:lnTo>
                    <a:pt x="7010400" y="10515600"/>
                  </a:lnTo>
                  <a:lnTo>
                    <a:pt x="0" y="10515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  <a:ln w="95250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3655900" y="4531858"/>
            <a:ext cx="4248814" cy="1223285"/>
            <a:chOff x="0" y="0"/>
            <a:chExt cx="4622800" cy="133096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622800" cy="1330960"/>
            </a:xfrm>
            <a:custGeom>
              <a:avLst/>
              <a:gdLst/>
              <a:ahLst/>
              <a:cxnLst/>
              <a:rect r="r" b="b" t="t" l="l"/>
              <a:pathLst>
                <a:path h="1330960" w="4622800">
                  <a:moveTo>
                    <a:pt x="0" y="221869"/>
                  </a:moveTo>
                  <a:cubicBezTo>
                    <a:pt x="0" y="99314"/>
                    <a:pt x="99314" y="0"/>
                    <a:pt x="221869" y="0"/>
                  </a:cubicBezTo>
                  <a:lnTo>
                    <a:pt x="4400931" y="0"/>
                  </a:lnTo>
                  <a:cubicBezTo>
                    <a:pt x="4523486" y="0"/>
                    <a:pt x="4622800" y="99314"/>
                    <a:pt x="4622800" y="221869"/>
                  </a:cubicBezTo>
                  <a:lnTo>
                    <a:pt x="4622800" y="1109091"/>
                  </a:lnTo>
                  <a:cubicBezTo>
                    <a:pt x="4622800" y="1231646"/>
                    <a:pt x="4523486" y="1330960"/>
                    <a:pt x="4400931" y="1330960"/>
                  </a:cubicBezTo>
                  <a:lnTo>
                    <a:pt x="221869" y="1330960"/>
                  </a:lnTo>
                  <a:cubicBezTo>
                    <a:pt x="99314" y="1330960"/>
                    <a:pt x="0" y="1231646"/>
                    <a:pt x="0" y="1109091"/>
                  </a:cubicBezTo>
                  <a:close/>
                </a:path>
              </a:pathLst>
            </a:custGeom>
            <a:solidFill>
              <a:srgbClr val="3BB55B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4622800" cy="134048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60"/>
                </a:lnSpc>
              </a:pPr>
              <a:r>
                <a:rPr lang="en-US" sz="25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SHOW YOUR GROWN-UP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68705" y="7995285"/>
            <a:ext cx="4583430" cy="948690"/>
            <a:chOff x="0" y="0"/>
            <a:chExt cx="6111240" cy="126492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6111240" cy="1264920"/>
            </a:xfrm>
            <a:custGeom>
              <a:avLst/>
              <a:gdLst/>
              <a:ahLst/>
              <a:cxnLst/>
              <a:rect r="r" b="b" t="t" l="l"/>
              <a:pathLst>
                <a:path h="1264920" w="6111240">
                  <a:moveTo>
                    <a:pt x="0" y="210820"/>
                  </a:moveTo>
                  <a:cubicBezTo>
                    <a:pt x="0" y="94361"/>
                    <a:pt x="94361" y="0"/>
                    <a:pt x="210820" y="0"/>
                  </a:cubicBezTo>
                  <a:lnTo>
                    <a:pt x="5900420" y="0"/>
                  </a:lnTo>
                  <a:cubicBezTo>
                    <a:pt x="6016879" y="0"/>
                    <a:pt x="6111240" y="94361"/>
                    <a:pt x="6111240" y="210820"/>
                  </a:cubicBezTo>
                  <a:lnTo>
                    <a:pt x="6111240" y="1054100"/>
                  </a:lnTo>
                  <a:cubicBezTo>
                    <a:pt x="6111240" y="1170559"/>
                    <a:pt x="6016879" y="1264920"/>
                    <a:pt x="5900420" y="1264920"/>
                  </a:cubicBezTo>
                  <a:lnTo>
                    <a:pt x="210820" y="1264920"/>
                  </a:lnTo>
                  <a:cubicBezTo>
                    <a:pt x="94361" y="1264920"/>
                    <a:pt x="0" y="1170559"/>
                    <a:pt x="0" y="1054100"/>
                  </a:cubicBezTo>
                  <a:close/>
                </a:path>
              </a:pathLst>
            </a:custGeom>
            <a:solidFill>
              <a:srgbClr val="FFD600"/>
            </a:solidFill>
            <a:ln w="57150" cap="sq">
              <a:solidFill>
                <a:srgbClr val="F49222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"/>
              <a:ext cx="6111240" cy="12744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23145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QUESTION: Who might want to come with you?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4853856" y="150304"/>
            <a:ext cx="3114675" cy="1098423"/>
            <a:chOff x="0" y="0"/>
            <a:chExt cx="4152900" cy="146456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152900" cy="1464564"/>
            </a:xfrm>
            <a:custGeom>
              <a:avLst/>
              <a:gdLst/>
              <a:ahLst/>
              <a:cxnLst/>
              <a:rect r="r" b="b" t="t" l="l"/>
              <a:pathLst>
                <a:path h="1464564" w="4152900">
                  <a:moveTo>
                    <a:pt x="0" y="244094"/>
                  </a:moveTo>
                  <a:cubicBezTo>
                    <a:pt x="0" y="109347"/>
                    <a:pt x="109347" y="0"/>
                    <a:pt x="244094" y="0"/>
                  </a:cubicBezTo>
                  <a:lnTo>
                    <a:pt x="3908806" y="0"/>
                  </a:lnTo>
                  <a:cubicBezTo>
                    <a:pt x="4043553" y="0"/>
                    <a:pt x="4152900" y="109347"/>
                    <a:pt x="4152900" y="244094"/>
                  </a:cubicBezTo>
                  <a:lnTo>
                    <a:pt x="4152900" y="1220470"/>
                  </a:lnTo>
                  <a:cubicBezTo>
                    <a:pt x="4152900" y="1355344"/>
                    <a:pt x="4043553" y="1464564"/>
                    <a:pt x="3908806" y="1464564"/>
                  </a:cubicBezTo>
                  <a:lnTo>
                    <a:pt x="244094" y="1464564"/>
                  </a:lnTo>
                  <a:cubicBezTo>
                    <a:pt x="109347" y="1464564"/>
                    <a:pt x="0" y="1355217"/>
                    <a:pt x="0" y="122047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0" y="9669780"/>
            <a:ext cx="6095848" cy="480060"/>
            <a:chOff x="0" y="0"/>
            <a:chExt cx="8127797" cy="64008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0" y="9697212"/>
            <a:ext cx="6095848" cy="425196"/>
            <a:chOff x="0" y="0"/>
            <a:chExt cx="8127797" cy="566928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ACTIVE.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6095848" y="9669780"/>
            <a:ext cx="6095848" cy="480060"/>
            <a:chOff x="0" y="0"/>
            <a:chExt cx="8127797" cy="64008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6095848" y="9697212"/>
            <a:ext cx="6095848" cy="425196"/>
            <a:chOff x="0" y="0"/>
            <a:chExt cx="8127797" cy="56692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CONFIDENT.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2191695" y="9669780"/>
            <a:ext cx="6095848" cy="480060"/>
            <a:chOff x="0" y="0"/>
            <a:chExt cx="8127797" cy="64008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31" id="31"/>
          <p:cNvGrpSpPr/>
          <p:nvPr/>
        </p:nvGrpSpPr>
        <p:grpSpPr>
          <a:xfrm rot="0">
            <a:off x="12191695" y="9697212"/>
            <a:ext cx="6095848" cy="425196"/>
            <a:chOff x="0" y="0"/>
            <a:chExt cx="8127797" cy="566928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YOU.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3998702" y="90678"/>
            <a:ext cx="3906012" cy="2122932"/>
            <a:chOff x="0" y="0"/>
            <a:chExt cx="5208016" cy="283057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5208016" cy="2830576"/>
            </a:xfrm>
            <a:custGeom>
              <a:avLst/>
              <a:gdLst/>
              <a:ahLst/>
              <a:cxnLst/>
              <a:rect r="r" b="b" t="t" l="l"/>
              <a:pathLst>
                <a:path h="2830576" w="5208016">
                  <a:moveTo>
                    <a:pt x="0" y="471805"/>
                  </a:moveTo>
                  <a:cubicBezTo>
                    <a:pt x="0" y="211201"/>
                    <a:pt x="211201" y="0"/>
                    <a:pt x="471805" y="0"/>
                  </a:cubicBezTo>
                  <a:lnTo>
                    <a:pt x="4736211" y="0"/>
                  </a:lnTo>
                  <a:cubicBezTo>
                    <a:pt x="4996815" y="0"/>
                    <a:pt x="5208016" y="211201"/>
                    <a:pt x="5208016" y="471805"/>
                  </a:cubicBezTo>
                  <a:lnTo>
                    <a:pt x="5208016" y="2358771"/>
                  </a:lnTo>
                  <a:cubicBezTo>
                    <a:pt x="5208016" y="2619375"/>
                    <a:pt x="4996815" y="2830576"/>
                    <a:pt x="4736211" y="2830576"/>
                  </a:cubicBezTo>
                  <a:lnTo>
                    <a:pt x="471805" y="2830576"/>
                  </a:lnTo>
                  <a:cubicBezTo>
                    <a:pt x="211201" y="2830576"/>
                    <a:pt x="0" y="2619375"/>
                    <a:pt x="0" y="2358771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D600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4305788" y="329184"/>
            <a:ext cx="3223260" cy="1563624"/>
            <a:chOff x="0" y="0"/>
            <a:chExt cx="4297680" cy="2084832"/>
          </a:xfrm>
        </p:grpSpPr>
        <p:sp>
          <p:nvSpPr>
            <p:cNvPr name="Freeform 37" id="37" descr="image.png"/>
            <p:cNvSpPr/>
            <p:nvPr/>
          </p:nvSpPr>
          <p:spPr>
            <a:xfrm flipH="false" flipV="false" rot="0">
              <a:off x="0" y="0"/>
              <a:ext cx="4297680" cy="2084832"/>
            </a:xfrm>
            <a:custGeom>
              <a:avLst/>
              <a:gdLst/>
              <a:ahLst/>
              <a:cxnLst/>
              <a:rect r="r" b="b" t="t" l="l"/>
              <a:pathLst>
                <a:path h="2084832" w="4297680">
                  <a:moveTo>
                    <a:pt x="0" y="0"/>
                  </a:moveTo>
                  <a:lnTo>
                    <a:pt x="4297680" y="0"/>
                  </a:lnTo>
                  <a:lnTo>
                    <a:pt x="4297680" y="2084832"/>
                  </a:lnTo>
                  <a:lnTo>
                    <a:pt x="0" y="20848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3009" r="0" b="-13009"/>
              </a:stretch>
            </a:blip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0" y="9642348"/>
            <a:ext cx="6103620" cy="644652"/>
            <a:chOff x="0" y="0"/>
            <a:chExt cx="8138160" cy="859536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38160" cy="859536"/>
            </a:xfrm>
            <a:custGeom>
              <a:avLst/>
              <a:gdLst/>
              <a:ahLst/>
              <a:cxnLst/>
              <a:rect r="r" b="b" t="t" l="l"/>
              <a:pathLst>
                <a:path h="859536" w="8138160">
                  <a:moveTo>
                    <a:pt x="0" y="0"/>
                  </a:moveTo>
                  <a:lnTo>
                    <a:pt x="8138160" y="0"/>
                  </a:lnTo>
                  <a:lnTo>
                    <a:pt x="8138160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6103620" y="9642348"/>
            <a:ext cx="6103620" cy="644652"/>
            <a:chOff x="0" y="0"/>
            <a:chExt cx="8138160" cy="859536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138160" cy="859536"/>
            </a:xfrm>
            <a:custGeom>
              <a:avLst/>
              <a:gdLst/>
              <a:ahLst/>
              <a:cxnLst/>
              <a:rect r="r" b="b" t="t" l="l"/>
              <a:pathLst>
                <a:path h="859536" w="8138160">
                  <a:moveTo>
                    <a:pt x="0" y="0"/>
                  </a:moveTo>
                  <a:lnTo>
                    <a:pt x="8138160" y="0"/>
                  </a:lnTo>
                  <a:lnTo>
                    <a:pt x="8138160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42" id="42"/>
          <p:cNvGrpSpPr/>
          <p:nvPr/>
        </p:nvGrpSpPr>
        <p:grpSpPr>
          <a:xfrm rot="0">
            <a:off x="12207240" y="9642348"/>
            <a:ext cx="6080303" cy="644652"/>
            <a:chOff x="0" y="0"/>
            <a:chExt cx="8107070" cy="859536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07045" cy="859536"/>
            </a:xfrm>
            <a:custGeom>
              <a:avLst/>
              <a:gdLst/>
              <a:ahLst/>
              <a:cxnLst/>
              <a:rect r="r" b="b" t="t" l="l"/>
              <a:pathLst>
                <a:path h="859536" w="8107045">
                  <a:moveTo>
                    <a:pt x="0" y="0"/>
                  </a:moveTo>
                  <a:lnTo>
                    <a:pt x="8107045" y="0"/>
                  </a:lnTo>
                  <a:lnTo>
                    <a:pt x="8107045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sp>
        <p:nvSpPr>
          <p:cNvPr name="TextBox 44" id="44"/>
          <p:cNvSpPr txBox="true"/>
          <p:nvPr/>
        </p:nvSpPr>
        <p:spPr>
          <a:xfrm rot="0">
            <a:off x="38100" y="9719310"/>
            <a:ext cx="6027420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ACTIVE.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6141720" y="9719310"/>
            <a:ext cx="6027420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CONFIDENT.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2245340" y="9719310"/>
            <a:ext cx="5999988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YOU.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287000"/>
            <a:chOff x="0" y="0"/>
            <a:chExt cx="2438339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1F5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725805" y="218313"/>
            <a:ext cx="13567410" cy="1126998"/>
            <a:chOff x="0" y="0"/>
            <a:chExt cx="18089880" cy="150266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089880" cy="1502664"/>
            </a:xfrm>
            <a:custGeom>
              <a:avLst/>
              <a:gdLst/>
              <a:ahLst/>
              <a:cxnLst/>
              <a:rect r="r" b="b" t="t" l="l"/>
              <a:pathLst>
                <a:path h="1502664" w="18089880">
                  <a:moveTo>
                    <a:pt x="0" y="250444"/>
                  </a:moveTo>
                  <a:cubicBezTo>
                    <a:pt x="0" y="112141"/>
                    <a:pt x="112141" y="0"/>
                    <a:pt x="250444" y="0"/>
                  </a:cubicBezTo>
                  <a:lnTo>
                    <a:pt x="17839437" y="0"/>
                  </a:lnTo>
                  <a:cubicBezTo>
                    <a:pt x="17977740" y="0"/>
                    <a:pt x="18089880" y="112141"/>
                    <a:pt x="18089880" y="250444"/>
                  </a:cubicBezTo>
                  <a:lnTo>
                    <a:pt x="18089880" y="1252220"/>
                  </a:lnTo>
                  <a:cubicBezTo>
                    <a:pt x="18089880" y="1390523"/>
                    <a:pt x="17977740" y="1502664"/>
                    <a:pt x="17839437" y="1502664"/>
                  </a:cubicBezTo>
                  <a:lnTo>
                    <a:pt x="250444" y="1502664"/>
                  </a:lnTo>
                  <a:cubicBezTo>
                    <a:pt x="112141" y="1502664"/>
                    <a:pt x="0" y="1390523"/>
                    <a:pt x="0" y="125222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99D8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342900"/>
            <a:ext cx="12893040" cy="685800"/>
            <a:chOff x="0" y="0"/>
            <a:chExt cx="17190720" cy="914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190720" cy="914400"/>
            </a:xfrm>
            <a:custGeom>
              <a:avLst/>
              <a:gdLst/>
              <a:ahLst/>
              <a:cxnLst/>
              <a:rect r="r" b="b" t="t" l="l"/>
              <a:pathLst>
                <a:path h="914400" w="17190720">
                  <a:moveTo>
                    <a:pt x="0" y="0"/>
                  </a:moveTo>
                  <a:lnTo>
                    <a:pt x="17190720" y="0"/>
                  </a:lnTo>
                  <a:lnTo>
                    <a:pt x="1719072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6318" r="0" b="-316318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17190720" cy="9429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400"/>
                </a:lnSpc>
              </a:pPr>
              <a:r>
                <a:rPr lang="en-US" sz="4500" b="true">
                  <a:solidFill>
                    <a:srgbClr val="23145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WHAT WILL WE DO AT CAMP?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16280" y="1772412"/>
            <a:ext cx="3848100" cy="5356860"/>
            <a:chOff x="0" y="0"/>
            <a:chExt cx="5130800" cy="714248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130800" cy="7142480"/>
            </a:xfrm>
            <a:custGeom>
              <a:avLst/>
              <a:gdLst/>
              <a:ahLst/>
              <a:cxnLst/>
              <a:rect r="r" b="b" t="t" l="l"/>
              <a:pathLst>
                <a:path h="7142480" w="5130800">
                  <a:moveTo>
                    <a:pt x="0" y="855091"/>
                  </a:moveTo>
                  <a:cubicBezTo>
                    <a:pt x="0" y="382905"/>
                    <a:pt x="382905" y="0"/>
                    <a:pt x="855091" y="0"/>
                  </a:cubicBezTo>
                  <a:lnTo>
                    <a:pt x="4275709" y="0"/>
                  </a:lnTo>
                  <a:cubicBezTo>
                    <a:pt x="4747895" y="0"/>
                    <a:pt x="5130800" y="382905"/>
                    <a:pt x="5130800" y="855091"/>
                  </a:cubicBezTo>
                  <a:lnTo>
                    <a:pt x="5130800" y="6287389"/>
                  </a:lnTo>
                  <a:cubicBezTo>
                    <a:pt x="5130800" y="6759702"/>
                    <a:pt x="4747895" y="7142480"/>
                    <a:pt x="4275709" y="7142480"/>
                  </a:cubicBezTo>
                  <a:lnTo>
                    <a:pt x="855091" y="7142480"/>
                  </a:lnTo>
                  <a:cubicBezTo>
                    <a:pt x="382905" y="7142480"/>
                    <a:pt x="0" y="6759575"/>
                    <a:pt x="0" y="6287389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3BB55B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754380" y="3142459"/>
            <a:ext cx="3771900" cy="2616756"/>
            <a:chOff x="0" y="0"/>
            <a:chExt cx="5029200" cy="3489008"/>
          </a:xfrm>
        </p:grpSpPr>
        <p:sp>
          <p:nvSpPr>
            <p:cNvPr name="Freeform 12" id="12" descr="Dodgeball 1.jpg"/>
            <p:cNvSpPr/>
            <p:nvPr/>
          </p:nvSpPr>
          <p:spPr>
            <a:xfrm flipH="false" flipV="false" rot="0">
              <a:off x="0" y="0"/>
              <a:ext cx="5029200" cy="3488944"/>
            </a:xfrm>
            <a:custGeom>
              <a:avLst/>
              <a:gdLst/>
              <a:ahLst/>
              <a:cxnLst/>
              <a:rect r="r" b="b" t="t" l="l"/>
              <a:pathLst>
                <a:path h="3488944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3488944"/>
                  </a:lnTo>
                  <a:lnTo>
                    <a:pt x="0" y="3488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1078230" y="7319010"/>
            <a:ext cx="3124200" cy="792480"/>
            <a:chOff x="0" y="0"/>
            <a:chExt cx="4165600" cy="105664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165600" cy="1056640"/>
            </a:xfrm>
            <a:custGeom>
              <a:avLst/>
              <a:gdLst/>
              <a:ahLst/>
              <a:cxnLst/>
              <a:rect r="r" b="b" t="t" l="l"/>
              <a:pathLst>
                <a:path h="1056640" w="4165600">
                  <a:moveTo>
                    <a:pt x="0" y="176149"/>
                  </a:moveTo>
                  <a:cubicBezTo>
                    <a:pt x="0" y="78867"/>
                    <a:pt x="78867" y="0"/>
                    <a:pt x="176149" y="0"/>
                  </a:cubicBezTo>
                  <a:lnTo>
                    <a:pt x="3989451" y="0"/>
                  </a:lnTo>
                  <a:cubicBezTo>
                    <a:pt x="4086733" y="0"/>
                    <a:pt x="4165600" y="78867"/>
                    <a:pt x="4165600" y="176149"/>
                  </a:cubicBezTo>
                  <a:lnTo>
                    <a:pt x="4165600" y="880491"/>
                  </a:lnTo>
                  <a:cubicBezTo>
                    <a:pt x="4165600" y="977773"/>
                    <a:pt x="4086733" y="1056640"/>
                    <a:pt x="3989451" y="1056640"/>
                  </a:cubicBezTo>
                  <a:lnTo>
                    <a:pt x="176149" y="1056640"/>
                  </a:lnTo>
                  <a:cubicBezTo>
                    <a:pt x="78867" y="1056640"/>
                    <a:pt x="0" y="977773"/>
                    <a:pt x="0" y="880491"/>
                  </a:cubicBezTo>
                  <a:close/>
                </a:path>
              </a:pathLst>
            </a:custGeom>
            <a:solidFill>
              <a:srgbClr val="3BB55B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4165600" cy="1075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SPORT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105400" y="1772412"/>
            <a:ext cx="3848100" cy="5356860"/>
            <a:chOff x="0" y="0"/>
            <a:chExt cx="5130800" cy="714248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130800" cy="7142480"/>
            </a:xfrm>
            <a:custGeom>
              <a:avLst/>
              <a:gdLst/>
              <a:ahLst/>
              <a:cxnLst/>
              <a:rect r="r" b="b" t="t" l="l"/>
              <a:pathLst>
                <a:path h="7142480" w="5130800">
                  <a:moveTo>
                    <a:pt x="0" y="855091"/>
                  </a:moveTo>
                  <a:cubicBezTo>
                    <a:pt x="0" y="382905"/>
                    <a:pt x="382905" y="0"/>
                    <a:pt x="855091" y="0"/>
                  </a:cubicBezTo>
                  <a:lnTo>
                    <a:pt x="4275709" y="0"/>
                  </a:lnTo>
                  <a:cubicBezTo>
                    <a:pt x="4747895" y="0"/>
                    <a:pt x="5130800" y="382905"/>
                    <a:pt x="5130800" y="855091"/>
                  </a:cubicBezTo>
                  <a:lnTo>
                    <a:pt x="5130800" y="6287389"/>
                  </a:lnTo>
                  <a:cubicBezTo>
                    <a:pt x="5130800" y="6759702"/>
                    <a:pt x="4747895" y="7142480"/>
                    <a:pt x="4275709" y="7142480"/>
                  </a:cubicBezTo>
                  <a:lnTo>
                    <a:pt x="855091" y="7142480"/>
                  </a:lnTo>
                  <a:cubicBezTo>
                    <a:pt x="382905" y="7142480"/>
                    <a:pt x="0" y="6759575"/>
                    <a:pt x="0" y="6287389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5143500" y="3024626"/>
            <a:ext cx="3771900" cy="2852423"/>
            <a:chOff x="0" y="0"/>
            <a:chExt cx="5029200" cy="3803231"/>
          </a:xfrm>
        </p:grpSpPr>
        <p:sp>
          <p:nvSpPr>
            <p:cNvPr name="Freeform 19" id="19" descr="IMG_2728.jpg"/>
            <p:cNvSpPr/>
            <p:nvPr/>
          </p:nvSpPr>
          <p:spPr>
            <a:xfrm flipH="false" flipV="false" rot="0">
              <a:off x="0" y="0"/>
              <a:ext cx="5029200" cy="3803269"/>
            </a:xfrm>
            <a:custGeom>
              <a:avLst/>
              <a:gdLst/>
              <a:ahLst/>
              <a:cxnLst/>
              <a:rect r="r" b="b" t="t" l="l"/>
              <a:pathLst>
                <a:path h="3803269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3803269"/>
                  </a:lnTo>
                  <a:lnTo>
                    <a:pt x="0" y="380326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1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5467350" y="7319010"/>
            <a:ext cx="3124200" cy="792480"/>
            <a:chOff x="0" y="0"/>
            <a:chExt cx="4165600" cy="1056640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165600" cy="1056640"/>
            </a:xfrm>
            <a:custGeom>
              <a:avLst/>
              <a:gdLst/>
              <a:ahLst/>
              <a:cxnLst/>
              <a:rect r="r" b="b" t="t" l="l"/>
              <a:pathLst>
                <a:path h="1056640" w="4165600">
                  <a:moveTo>
                    <a:pt x="0" y="176149"/>
                  </a:moveTo>
                  <a:cubicBezTo>
                    <a:pt x="0" y="78867"/>
                    <a:pt x="78867" y="0"/>
                    <a:pt x="176149" y="0"/>
                  </a:cubicBezTo>
                  <a:lnTo>
                    <a:pt x="3989451" y="0"/>
                  </a:lnTo>
                  <a:cubicBezTo>
                    <a:pt x="4086733" y="0"/>
                    <a:pt x="4165600" y="78867"/>
                    <a:pt x="4165600" y="176149"/>
                  </a:cubicBezTo>
                  <a:lnTo>
                    <a:pt x="4165600" y="880491"/>
                  </a:lnTo>
                  <a:cubicBezTo>
                    <a:pt x="4165600" y="977773"/>
                    <a:pt x="4086733" y="1056640"/>
                    <a:pt x="3989451" y="1056640"/>
                  </a:cubicBezTo>
                  <a:lnTo>
                    <a:pt x="176149" y="1056640"/>
                  </a:lnTo>
                  <a:cubicBezTo>
                    <a:pt x="78867" y="1056640"/>
                    <a:pt x="0" y="977773"/>
                    <a:pt x="0" y="880491"/>
                  </a:cubicBezTo>
                  <a:close/>
                </a:path>
              </a:pathLst>
            </a:custGeom>
            <a:solidFill>
              <a:srgbClr val="EA228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19050"/>
              <a:ext cx="4165600" cy="1075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CRAFT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9494520" y="1772412"/>
            <a:ext cx="3848100" cy="5356860"/>
            <a:chOff x="0" y="0"/>
            <a:chExt cx="5130800" cy="714248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5130800" cy="7142480"/>
            </a:xfrm>
            <a:custGeom>
              <a:avLst/>
              <a:gdLst/>
              <a:ahLst/>
              <a:cxnLst/>
              <a:rect r="r" b="b" t="t" l="l"/>
              <a:pathLst>
                <a:path h="7142480" w="5130800">
                  <a:moveTo>
                    <a:pt x="0" y="855091"/>
                  </a:moveTo>
                  <a:cubicBezTo>
                    <a:pt x="0" y="382905"/>
                    <a:pt x="382905" y="0"/>
                    <a:pt x="855091" y="0"/>
                  </a:cubicBezTo>
                  <a:lnTo>
                    <a:pt x="4275709" y="0"/>
                  </a:lnTo>
                  <a:cubicBezTo>
                    <a:pt x="4747895" y="0"/>
                    <a:pt x="5130800" y="382905"/>
                    <a:pt x="5130800" y="855091"/>
                  </a:cubicBezTo>
                  <a:lnTo>
                    <a:pt x="5130800" y="6287389"/>
                  </a:lnTo>
                  <a:cubicBezTo>
                    <a:pt x="5130800" y="6759702"/>
                    <a:pt x="4747895" y="7142480"/>
                    <a:pt x="4275709" y="7142480"/>
                  </a:cubicBezTo>
                  <a:lnTo>
                    <a:pt x="855091" y="7142480"/>
                  </a:lnTo>
                  <a:cubicBezTo>
                    <a:pt x="382905" y="7142480"/>
                    <a:pt x="0" y="6759575"/>
                    <a:pt x="0" y="6287389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F4922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9710604" y="1810512"/>
            <a:ext cx="3415922" cy="5280660"/>
            <a:chOff x="0" y="0"/>
            <a:chExt cx="4554563" cy="7040880"/>
          </a:xfrm>
        </p:grpSpPr>
        <p:sp>
          <p:nvSpPr>
            <p:cNvPr name="Freeform 26" id="26" descr="frankie &amp; s.jpg"/>
            <p:cNvSpPr/>
            <p:nvPr/>
          </p:nvSpPr>
          <p:spPr>
            <a:xfrm flipH="false" flipV="false" rot="0">
              <a:off x="0" y="0"/>
              <a:ext cx="4554601" cy="7040880"/>
            </a:xfrm>
            <a:custGeom>
              <a:avLst/>
              <a:gdLst/>
              <a:ahLst/>
              <a:cxnLst/>
              <a:rect r="r" b="b" t="t" l="l"/>
              <a:pathLst>
                <a:path h="7040880" w="4554601">
                  <a:moveTo>
                    <a:pt x="0" y="0"/>
                  </a:moveTo>
                  <a:lnTo>
                    <a:pt x="4554601" y="0"/>
                  </a:lnTo>
                  <a:lnTo>
                    <a:pt x="4554601" y="7040880"/>
                  </a:lnTo>
                  <a:lnTo>
                    <a:pt x="0" y="70408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9856470" y="7319010"/>
            <a:ext cx="3124200" cy="792480"/>
            <a:chOff x="0" y="0"/>
            <a:chExt cx="4165600" cy="105664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165600" cy="1056640"/>
            </a:xfrm>
            <a:custGeom>
              <a:avLst/>
              <a:gdLst/>
              <a:ahLst/>
              <a:cxnLst/>
              <a:rect r="r" b="b" t="t" l="l"/>
              <a:pathLst>
                <a:path h="1056640" w="4165600">
                  <a:moveTo>
                    <a:pt x="0" y="176149"/>
                  </a:moveTo>
                  <a:cubicBezTo>
                    <a:pt x="0" y="78867"/>
                    <a:pt x="78867" y="0"/>
                    <a:pt x="176149" y="0"/>
                  </a:cubicBezTo>
                  <a:lnTo>
                    <a:pt x="3989451" y="0"/>
                  </a:lnTo>
                  <a:cubicBezTo>
                    <a:pt x="4086733" y="0"/>
                    <a:pt x="4165600" y="78867"/>
                    <a:pt x="4165600" y="176149"/>
                  </a:cubicBezTo>
                  <a:lnTo>
                    <a:pt x="4165600" y="880491"/>
                  </a:lnTo>
                  <a:cubicBezTo>
                    <a:pt x="4165600" y="977773"/>
                    <a:pt x="4086733" y="1056640"/>
                    <a:pt x="3989451" y="1056640"/>
                  </a:cubicBezTo>
                  <a:lnTo>
                    <a:pt x="176149" y="1056640"/>
                  </a:lnTo>
                  <a:cubicBezTo>
                    <a:pt x="78867" y="1056640"/>
                    <a:pt x="0" y="977773"/>
                    <a:pt x="0" y="880491"/>
                  </a:cubicBezTo>
                  <a:close/>
                </a:path>
              </a:pathLst>
            </a:custGeom>
            <a:solidFill>
              <a:srgbClr val="F49222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19050"/>
              <a:ext cx="4165600" cy="1075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FRIENDS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3883640" y="1772412"/>
            <a:ext cx="3848100" cy="5356860"/>
            <a:chOff x="0" y="0"/>
            <a:chExt cx="5130800" cy="714248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5130800" cy="7142480"/>
            </a:xfrm>
            <a:custGeom>
              <a:avLst/>
              <a:gdLst/>
              <a:ahLst/>
              <a:cxnLst/>
              <a:rect r="r" b="b" t="t" l="l"/>
              <a:pathLst>
                <a:path h="7142480" w="5130800">
                  <a:moveTo>
                    <a:pt x="0" y="855091"/>
                  </a:moveTo>
                  <a:cubicBezTo>
                    <a:pt x="0" y="382905"/>
                    <a:pt x="382905" y="0"/>
                    <a:pt x="855091" y="0"/>
                  </a:cubicBezTo>
                  <a:lnTo>
                    <a:pt x="4275709" y="0"/>
                  </a:lnTo>
                  <a:cubicBezTo>
                    <a:pt x="4747895" y="0"/>
                    <a:pt x="5130800" y="382905"/>
                    <a:pt x="5130800" y="855091"/>
                  </a:cubicBezTo>
                  <a:lnTo>
                    <a:pt x="5130800" y="6287389"/>
                  </a:lnTo>
                  <a:cubicBezTo>
                    <a:pt x="5130800" y="6759702"/>
                    <a:pt x="4747895" y="7142480"/>
                    <a:pt x="4275709" y="7142480"/>
                  </a:cubicBezTo>
                  <a:lnTo>
                    <a:pt x="855091" y="7142480"/>
                  </a:lnTo>
                  <a:cubicBezTo>
                    <a:pt x="382905" y="7142480"/>
                    <a:pt x="0" y="6759575"/>
                    <a:pt x="0" y="6287389"/>
                  </a:cubicBez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0099D8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3921740" y="2564892"/>
            <a:ext cx="3771900" cy="3771900"/>
            <a:chOff x="0" y="0"/>
            <a:chExt cx="5029200" cy="5029200"/>
          </a:xfrm>
        </p:grpSpPr>
        <p:sp>
          <p:nvSpPr>
            <p:cNvPr name="Freeform 33" id="33" descr="IMG_0833.jpg"/>
            <p:cNvSpPr/>
            <p:nvPr/>
          </p:nvSpPr>
          <p:spPr>
            <a:xfrm flipH="false" flipV="false" rot="0">
              <a:off x="0" y="0"/>
              <a:ext cx="5029200" cy="5029200"/>
            </a:xfrm>
            <a:custGeom>
              <a:avLst/>
              <a:gdLst/>
              <a:ahLst/>
              <a:cxnLst/>
              <a:rect r="r" b="b" t="t" l="l"/>
              <a:pathLst>
                <a:path h="5029200" w="5029200">
                  <a:moveTo>
                    <a:pt x="0" y="0"/>
                  </a:moveTo>
                  <a:lnTo>
                    <a:pt x="5029200" y="0"/>
                  </a:lnTo>
                  <a:lnTo>
                    <a:pt x="5029200" y="5029200"/>
                  </a:lnTo>
                  <a:lnTo>
                    <a:pt x="0" y="5029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4245590" y="7319010"/>
            <a:ext cx="3124200" cy="792480"/>
            <a:chOff x="0" y="0"/>
            <a:chExt cx="4165600" cy="105664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165600" cy="1056640"/>
            </a:xfrm>
            <a:custGeom>
              <a:avLst/>
              <a:gdLst/>
              <a:ahLst/>
              <a:cxnLst/>
              <a:rect r="r" b="b" t="t" l="l"/>
              <a:pathLst>
                <a:path h="1056640" w="4165600">
                  <a:moveTo>
                    <a:pt x="0" y="176149"/>
                  </a:moveTo>
                  <a:cubicBezTo>
                    <a:pt x="0" y="78867"/>
                    <a:pt x="78867" y="0"/>
                    <a:pt x="176149" y="0"/>
                  </a:cubicBezTo>
                  <a:lnTo>
                    <a:pt x="3989451" y="0"/>
                  </a:lnTo>
                  <a:cubicBezTo>
                    <a:pt x="4086733" y="0"/>
                    <a:pt x="4165600" y="78867"/>
                    <a:pt x="4165600" y="176149"/>
                  </a:cubicBezTo>
                  <a:lnTo>
                    <a:pt x="4165600" y="880491"/>
                  </a:lnTo>
                  <a:cubicBezTo>
                    <a:pt x="4165600" y="977773"/>
                    <a:pt x="4086733" y="1056640"/>
                    <a:pt x="3989451" y="1056640"/>
                  </a:cubicBezTo>
                  <a:lnTo>
                    <a:pt x="176149" y="1056640"/>
                  </a:lnTo>
                  <a:cubicBezTo>
                    <a:pt x="78867" y="1056640"/>
                    <a:pt x="0" y="977773"/>
                    <a:pt x="0" y="880491"/>
                  </a:cubicBezTo>
                  <a:close/>
                </a:path>
              </a:pathLst>
            </a:custGeom>
            <a:solidFill>
              <a:srgbClr val="0099D8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19050"/>
              <a:ext cx="4165600" cy="1075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CHOICE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714500" y="8503920"/>
            <a:ext cx="14813280" cy="617220"/>
            <a:chOff x="0" y="0"/>
            <a:chExt cx="19751040" cy="82296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9751039" cy="822960"/>
            </a:xfrm>
            <a:custGeom>
              <a:avLst/>
              <a:gdLst/>
              <a:ahLst/>
              <a:cxnLst/>
              <a:rect r="r" b="b" t="t" l="l"/>
              <a:pathLst>
                <a:path h="822960" w="19751039">
                  <a:moveTo>
                    <a:pt x="0" y="0"/>
                  </a:moveTo>
                  <a:lnTo>
                    <a:pt x="19751039" y="0"/>
                  </a:lnTo>
                  <a:lnTo>
                    <a:pt x="19751039" y="822960"/>
                  </a:lnTo>
                  <a:lnTo>
                    <a:pt x="0" y="82296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417640" r="0" b="-417640"/>
              </a:stretch>
            </a:blip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28575"/>
              <a:ext cx="19751040" cy="85153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3960"/>
                </a:lnSpc>
              </a:pPr>
              <a:r>
                <a:rPr lang="en-US" sz="3300" b="true">
                  <a:solidFill>
                    <a:srgbClr val="23145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 busy, happy day with lots of different things to try.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4853856" y="150304"/>
            <a:ext cx="3114675" cy="1098423"/>
            <a:chOff x="0" y="0"/>
            <a:chExt cx="4152900" cy="1464564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4152900" cy="1464564"/>
            </a:xfrm>
            <a:custGeom>
              <a:avLst/>
              <a:gdLst/>
              <a:ahLst/>
              <a:cxnLst/>
              <a:rect r="r" b="b" t="t" l="l"/>
              <a:pathLst>
                <a:path h="1464564" w="4152900">
                  <a:moveTo>
                    <a:pt x="0" y="244094"/>
                  </a:moveTo>
                  <a:cubicBezTo>
                    <a:pt x="0" y="109347"/>
                    <a:pt x="109347" y="0"/>
                    <a:pt x="244094" y="0"/>
                  </a:cubicBezTo>
                  <a:lnTo>
                    <a:pt x="3908806" y="0"/>
                  </a:lnTo>
                  <a:cubicBezTo>
                    <a:pt x="4043553" y="0"/>
                    <a:pt x="4152900" y="109347"/>
                    <a:pt x="4152900" y="244094"/>
                  </a:cubicBezTo>
                  <a:lnTo>
                    <a:pt x="4152900" y="1220470"/>
                  </a:lnTo>
                  <a:cubicBezTo>
                    <a:pt x="4152900" y="1355344"/>
                    <a:pt x="4043553" y="1464564"/>
                    <a:pt x="3908806" y="1464564"/>
                  </a:cubicBezTo>
                  <a:lnTo>
                    <a:pt x="244094" y="1464564"/>
                  </a:lnTo>
                  <a:cubicBezTo>
                    <a:pt x="109347" y="1464564"/>
                    <a:pt x="0" y="1355217"/>
                    <a:pt x="0" y="122047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42" id="42"/>
          <p:cNvGrpSpPr/>
          <p:nvPr/>
        </p:nvGrpSpPr>
        <p:grpSpPr>
          <a:xfrm rot="0">
            <a:off x="0" y="9669780"/>
            <a:ext cx="6095848" cy="480060"/>
            <a:chOff x="0" y="0"/>
            <a:chExt cx="8127797" cy="64008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44" id="44"/>
          <p:cNvGrpSpPr/>
          <p:nvPr/>
        </p:nvGrpSpPr>
        <p:grpSpPr>
          <a:xfrm rot="0">
            <a:off x="0" y="9697212"/>
            <a:ext cx="6095848" cy="425196"/>
            <a:chOff x="0" y="0"/>
            <a:chExt cx="8127797" cy="566928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46" id="46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ACTIVE.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6095848" y="9669780"/>
            <a:ext cx="6095848" cy="480060"/>
            <a:chOff x="0" y="0"/>
            <a:chExt cx="8127797" cy="640080"/>
          </a:xfrm>
        </p:grpSpPr>
        <p:sp>
          <p:nvSpPr>
            <p:cNvPr name="Freeform 48" id="48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49" id="49"/>
          <p:cNvGrpSpPr/>
          <p:nvPr/>
        </p:nvGrpSpPr>
        <p:grpSpPr>
          <a:xfrm rot="0">
            <a:off x="6095848" y="9697212"/>
            <a:ext cx="6095848" cy="425196"/>
            <a:chOff x="0" y="0"/>
            <a:chExt cx="8127797" cy="566928"/>
          </a:xfrm>
        </p:grpSpPr>
        <p:sp>
          <p:nvSpPr>
            <p:cNvPr name="Freeform 50" id="50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CONFIDENT.</a:t>
              </a:r>
            </a:p>
          </p:txBody>
        </p:sp>
      </p:grpSp>
      <p:grpSp>
        <p:nvGrpSpPr>
          <p:cNvPr name="Group 52" id="52"/>
          <p:cNvGrpSpPr/>
          <p:nvPr/>
        </p:nvGrpSpPr>
        <p:grpSpPr>
          <a:xfrm rot="0">
            <a:off x="12191695" y="9669780"/>
            <a:ext cx="6095848" cy="480060"/>
            <a:chOff x="0" y="0"/>
            <a:chExt cx="8127797" cy="640080"/>
          </a:xfrm>
        </p:grpSpPr>
        <p:sp>
          <p:nvSpPr>
            <p:cNvPr name="Freeform 53" id="53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54" id="54"/>
          <p:cNvGrpSpPr/>
          <p:nvPr/>
        </p:nvGrpSpPr>
        <p:grpSpPr>
          <a:xfrm rot="0">
            <a:off x="12191695" y="9697212"/>
            <a:ext cx="6095848" cy="425196"/>
            <a:chOff x="0" y="0"/>
            <a:chExt cx="8127797" cy="566928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56" id="56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YOU.</a:t>
              </a:r>
            </a:p>
          </p:txBody>
        </p:sp>
      </p:grpSp>
      <p:grpSp>
        <p:nvGrpSpPr>
          <p:cNvPr name="Group 57" id="57"/>
          <p:cNvGrpSpPr/>
          <p:nvPr/>
        </p:nvGrpSpPr>
        <p:grpSpPr>
          <a:xfrm rot="0">
            <a:off x="13998702" y="90678"/>
            <a:ext cx="3906012" cy="2122932"/>
            <a:chOff x="0" y="0"/>
            <a:chExt cx="5208016" cy="2830576"/>
          </a:xfrm>
        </p:grpSpPr>
        <p:sp>
          <p:nvSpPr>
            <p:cNvPr name="Freeform 58" id="58"/>
            <p:cNvSpPr/>
            <p:nvPr/>
          </p:nvSpPr>
          <p:spPr>
            <a:xfrm flipH="false" flipV="false" rot="0">
              <a:off x="0" y="0"/>
              <a:ext cx="5208016" cy="2830576"/>
            </a:xfrm>
            <a:custGeom>
              <a:avLst/>
              <a:gdLst/>
              <a:ahLst/>
              <a:cxnLst/>
              <a:rect r="r" b="b" t="t" l="l"/>
              <a:pathLst>
                <a:path h="2830576" w="5208016">
                  <a:moveTo>
                    <a:pt x="0" y="471805"/>
                  </a:moveTo>
                  <a:cubicBezTo>
                    <a:pt x="0" y="211201"/>
                    <a:pt x="211201" y="0"/>
                    <a:pt x="471805" y="0"/>
                  </a:cubicBezTo>
                  <a:lnTo>
                    <a:pt x="4736211" y="0"/>
                  </a:lnTo>
                  <a:cubicBezTo>
                    <a:pt x="4996815" y="0"/>
                    <a:pt x="5208016" y="211201"/>
                    <a:pt x="5208016" y="471805"/>
                  </a:cubicBezTo>
                  <a:lnTo>
                    <a:pt x="5208016" y="2358771"/>
                  </a:lnTo>
                  <a:cubicBezTo>
                    <a:pt x="5208016" y="2619375"/>
                    <a:pt x="4996815" y="2830576"/>
                    <a:pt x="4736211" y="2830576"/>
                  </a:cubicBezTo>
                  <a:lnTo>
                    <a:pt x="471805" y="2830576"/>
                  </a:lnTo>
                  <a:cubicBezTo>
                    <a:pt x="211201" y="2830576"/>
                    <a:pt x="0" y="2619375"/>
                    <a:pt x="0" y="2358771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D600"/>
              </a:solidFill>
              <a:prstDash val="solid"/>
              <a:miter/>
            </a:ln>
          </p:spPr>
        </p:sp>
      </p:grpSp>
      <p:grpSp>
        <p:nvGrpSpPr>
          <p:cNvPr name="Group 59" id="59"/>
          <p:cNvGrpSpPr/>
          <p:nvPr/>
        </p:nvGrpSpPr>
        <p:grpSpPr>
          <a:xfrm rot="0">
            <a:off x="14305788" y="329184"/>
            <a:ext cx="3223260" cy="1563624"/>
            <a:chOff x="0" y="0"/>
            <a:chExt cx="4297680" cy="2084832"/>
          </a:xfrm>
        </p:grpSpPr>
        <p:sp>
          <p:nvSpPr>
            <p:cNvPr name="Freeform 60" id="60" descr="image.png"/>
            <p:cNvSpPr/>
            <p:nvPr/>
          </p:nvSpPr>
          <p:spPr>
            <a:xfrm flipH="false" flipV="false" rot="0">
              <a:off x="0" y="0"/>
              <a:ext cx="4297680" cy="2084832"/>
            </a:xfrm>
            <a:custGeom>
              <a:avLst/>
              <a:gdLst/>
              <a:ahLst/>
              <a:cxnLst/>
              <a:rect r="r" b="b" t="t" l="l"/>
              <a:pathLst>
                <a:path h="2084832" w="4297680">
                  <a:moveTo>
                    <a:pt x="0" y="0"/>
                  </a:moveTo>
                  <a:lnTo>
                    <a:pt x="4297680" y="0"/>
                  </a:lnTo>
                  <a:lnTo>
                    <a:pt x="4297680" y="2084832"/>
                  </a:lnTo>
                  <a:lnTo>
                    <a:pt x="0" y="20848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3009" r="0" b="-13009"/>
              </a:stretch>
            </a:blipFill>
          </p:spPr>
        </p:sp>
      </p:grpSp>
      <p:grpSp>
        <p:nvGrpSpPr>
          <p:cNvPr name="Group 61" id="61"/>
          <p:cNvGrpSpPr/>
          <p:nvPr/>
        </p:nvGrpSpPr>
        <p:grpSpPr>
          <a:xfrm rot="0">
            <a:off x="0" y="9642348"/>
            <a:ext cx="6103620" cy="644652"/>
            <a:chOff x="0" y="0"/>
            <a:chExt cx="8138160" cy="859536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8138160" cy="859536"/>
            </a:xfrm>
            <a:custGeom>
              <a:avLst/>
              <a:gdLst/>
              <a:ahLst/>
              <a:cxnLst/>
              <a:rect r="r" b="b" t="t" l="l"/>
              <a:pathLst>
                <a:path h="859536" w="8138160">
                  <a:moveTo>
                    <a:pt x="0" y="0"/>
                  </a:moveTo>
                  <a:lnTo>
                    <a:pt x="8138160" y="0"/>
                  </a:lnTo>
                  <a:lnTo>
                    <a:pt x="8138160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63" id="63"/>
          <p:cNvGrpSpPr/>
          <p:nvPr/>
        </p:nvGrpSpPr>
        <p:grpSpPr>
          <a:xfrm rot="0">
            <a:off x="6103620" y="9642348"/>
            <a:ext cx="6103620" cy="644652"/>
            <a:chOff x="0" y="0"/>
            <a:chExt cx="8138160" cy="859536"/>
          </a:xfrm>
        </p:grpSpPr>
        <p:sp>
          <p:nvSpPr>
            <p:cNvPr name="Freeform 64" id="64"/>
            <p:cNvSpPr/>
            <p:nvPr/>
          </p:nvSpPr>
          <p:spPr>
            <a:xfrm flipH="false" flipV="false" rot="0">
              <a:off x="0" y="0"/>
              <a:ext cx="8138160" cy="859536"/>
            </a:xfrm>
            <a:custGeom>
              <a:avLst/>
              <a:gdLst/>
              <a:ahLst/>
              <a:cxnLst/>
              <a:rect r="r" b="b" t="t" l="l"/>
              <a:pathLst>
                <a:path h="859536" w="8138160">
                  <a:moveTo>
                    <a:pt x="0" y="0"/>
                  </a:moveTo>
                  <a:lnTo>
                    <a:pt x="8138160" y="0"/>
                  </a:lnTo>
                  <a:lnTo>
                    <a:pt x="8138160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65" id="65"/>
          <p:cNvGrpSpPr/>
          <p:nvPr/>
        </p:nvGrpSpPr>
        <p:grpSpPr>
          <a:xfrm rot="0">
            <a:off x="12207240" y="9642348"/>
            <a:ext cx="6080303" cy="644652"/>
            <a:chOff x="0" y="0"/>
            <a:chExt cx="8107070" cy="859536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8107045" cy="859536"/>
            </a:xfrm>
            <a:custGeom>
              <a:avLst/>
              <a:gdLst/>
              <a:ahLst/>
              <a:cxnLst/>
              <a:rect r="r" b="b" t="t" l="l"/>
              <a:pathLst>
                <a:path h="859536" w="8107045">
                  <a:moveTo>
                    <a:pt x="0" y="0"/>
                  </a:moveTo>
                  <a:lnTo>
                    <a:pt x="8107045" y="0"/>
                  </a:lnTo>
                  <a:lnTo>
                    <a:pt x="8107045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sp>
        <p:nvSpPr>
          <p:cNvPr name="TextBox 67" id="67"/>
          <p:cNvSpPr txBox="true"/>
          <p:nvPr/>
        </p:nvSpPr>
        <p:spPr>
          <a:xfrm rot="0">
            <a:off x="38100" y="9719310"/>
            <a:ext cx="6027420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ACTIVE.</a:t>
            </a:r>
          </a:p>
        </p:txBody>
      </p:sp>
      <p:sp>
        <p:nvSpPr>
          <p:cNvPr name="TextBox 68" id="68"/>
          <p:cNvSpPr txBox="true"/>
          <p:nvPr/>
        </p:nvSpPr>
        <p:spPr>
          <a:xfrm rot="0">
            <a:off x="6141720" y="9719310"/>
            <a:ext cx="6027420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CONFIDENT.</a:t>
            </a:r>
          </a:p>
        </p:txBody>
      </p:sp>
      <p:sp>
        <p:nvSpPr>
          <p:cNvPr name="TextBox 69" id="69"/>
          <p:cNvSpPr txBox="true"/>
          <p:nvPr/>
        </p:nvSpPr>
        <p:spPr>
          <a:xfrm rot="0">
            <a:off x="12245340" y="9719310"/>
            <a:ext cx="5999988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YOU.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287000"/>
            <a:chOff x="0" y="0"/>
            <a:chExt cx="2438339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D8F5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85800" y="342900"/>
            <a:ext cx="13235940" cy="1115500"/>
            <a:chOff x="0" y="0"/>
            <a:chExt cx="17647920" cy="14873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647920" cy="1487333"/>
            </a:xfrm>
            <a:custGeom>
              <a:avLst/>
              <a:gdLst/>
              <a:ahLst/>
              <a:cxnLst/>
              <a:rect r="r" b="b" t="t" l="l"/>
              <a:pathLst>
                <a:path h="1487333" w="17647920">
                  <a:moveTo>
                    <a:pt x="0" y="0"/>
                  </a:moveTo>
                  <a:lnTo>
                    <a:pt x="17647920" y="0"/>
                  </a:lnTo>
                  <a:lnTo>
                    <a:pt x="17647920" y="1487333"/>
                  </a:lnTo>
                  <a:lnTo>
                    <a:pt x="0" y="1487333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94311" r="0" b="-168086"/>
              </a:stretch>
            </a:blipFill>
          </p:spPr>
        </p:sp>
        <p:sp>
          <p:nvSpPr>
            <p:cNvPr name="TextBox 6" id="6"/>
            <p:cNvSpPr txBox="true"/>
            <p:nvPr/>
          </p:nvSpPr>
          <p:spPr>
            <a:xfrm>
              <a:off x="0" y="-28575"/>
              <a:ext cx="17647920" cy="151590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5400" b="true">
                  <a:solidFill>
                    <a:srgbClr val="EA228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ACTION-PACKED VARIETY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15019182" y="43467"/>
            <a:ext cx="3223260" cy="1970465"/>
            <a:chOff x="0" y="0"/>
            <a:chExt cx="4297680" cy="2627287"/>
          </a:xfrm>
        </p:grpSpPr>
        <p:sp>
          <p:nvSpPr>
            <p:cNvPr name="Freeform 8" id="8" descr="image.png"/>
            <p:cNvSpPr/>
            <p:nvPr/>
          </p:nvSpPr>
          <p:spPr>
            <a:xfrm flipH="false" flipV="false" rot="0">
              <a:off x="0" y="0"/>
              <a:ext cx="4297680" cy="2627249"/>
            </a:xfrm>
            <a:custGeom>
              <a:avLst/>
              <a:gdLst/>
              <a:ahLst/>
              <a:cxnLst/>
              <a:rect r="r" b="b" t="t" l="l"/>
              <a:pathLst>
                <a:path h="2627249" w="4297680">
                  <a:moveTo>
                    <a:pt x="0" y="0"/>
                  </a:moveTo>
                  <a:lnTo>
                    <a:pt x="4297680" y="0"/>
                  </a:lnTo>
                  <a:lnTo>
                    <a:pt x="4297680" y="2627249"/>
                  </a:lnTo>
                  <a:lnTo>
                    <a:pt x="0" y="2627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706755" y="1804035"/>
            <a:ext cx="4347210" cy="3044190"/>
            <a:chOff x="0" y="0"/>
            <a:chExt cx="5796280" cy="40589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96280" cy="4058920"/>
            </a:xfrm>
            <a:custGeom>
              <a:avLst/>
              <a:gdLst/>
              <a:ahLst/>
              <a:cxnLst/>
              <a:rect r="r" b="b" t="t" l="l"/>
              <a:pathLst>
                <a:path h="4058920" w="5796280">
                  <a:moveTo>
                    <a:pt x="0" y="676529"/>
                  </a:moveTo>
                  <a:cubicBezTo>
                    <a:pt x="0" y="302895"/>
                    <a:pt x="302895" y="0"/>
                    <a:pt x="676529" y="0"/>
                  </a:cubicBezTo>
                  <a:lnTo>
                    <a:pt x="5119751" y="0"/>
                  </a:lnTo>
                  <a:cubicBezTo>
                    <a:pt x="5493385" y="0"/>
                    <a:pt x="5796280" y="302895"/>
                    <a:pt x="5796280" y="676529"/>
                  </a:cubicBezTo>
                  <a:lnTo>
                    <a:pt x="5796280" y="3382391"/>
                  </a:lnTo>
                  <a:cubicBezTo>
                    <a:pt x="5796280" y="3756025"/>
                    <a:pt x="5493385" y="4058920"/>
                    <a:pt x="5119751" y="4058920"/>
                  </a:cubicBezTo>
                  <a:lnTo>
                    <a:pt x="676529" y="4058920"/>
                  </a:lnTo>
                  <a:cubicBezTo>
                    <a:pt x="302895" y="4058920"/>
                    <a:pt x="0" y="3756025"/>
                    <a:pt x="0" y="3382391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3BB55B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913162" y="1961388"/>
            <a:ext cx="3934387" cy="2729484"/>
            <a:chOff x="0" y="0"/>
            <a:chExt cx="5245849" cy="3639312"/>
          </a:xfrm>
        </p:grpSpPr>
        <p:sp>
          <p:nvSpPr>
            <p:cNvPr name="Freeform 12" id="12" descr="image.jpg"/>
            <p:cNvSpPr/>
            <p:nvPr/>
          </p:nvSpPr>
          <p:spPr>
            <a:xfrm flipH="false" flipV="false" rot="0">
              <a:off x="0" y="0"/>
              <a:ext cx="5245862" cy="3639312"/>
            </a:xfrm>
            <a:custGeom>
              <a:avLst/>
              <a:gdLst/>
              <a:ahLst/>
              <a:cxnLst/>
              <a:rect r="r" b="b" t="t" l="l"/>
              <a:pathLst>
                <a:path h="3639312" w="5245862">
                  <a:moveTo>
                    <a:pt x="0" y="0"/>
                  </a:moveTo>
                  <a:lnTo>
                    <a:pt x="5245862" y="0"/>
                  </a:lnTo>
                  <a:lnTo>
                    <a:pt x="5245862" y="3639312"/>
                  </a:lnTo>
                  <a:lnTo>
                    <a:pt x="0" y="36393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960120" y="4155948"/>
            <a:ext cx="3840480" cy="576072"/>
            <a:chOff x="0" y="0"/>
            <a:chExt cx="5120640" cy="76809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120640" cy="768096"/>
            </a:xfrm>
            <a:custGeom>
              <a:avLst/>
              <a:gdLst/>
              <a:ahLst/>
              <a:cxnLst/>
              <a:rect r="r" b="b" t="t" l="l"/>
              <a:pathLst>
                <a:path h="768096" w="512064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4992624" y="0"/>
                  </a:lnTo>
                  <a:cubicBezTo>
                    <a:pt x="5063363" y="0"/>
                    <a:pt x="5120640" y="57277"/>
                    <a:pt x="5120640" y="128016"/>
                  </a:cubicBezTo>
                  <a:lnTo>
                    <a:pt x="5120640" y="640080"/>
                  </a:lnTo>
                  <a:cubicBezTo>
                    <a:pt x="5120640" y="710819"/>
                    <a:pt x="5063363" y="768096"/>
                    <a:pt x="499262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3BB55B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"/>
              <a:ext cx="512064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DODGEBALL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233035" y="1666875"/>
            <a:ext cx="4827270" cy="3455670"/>
            <a:chOff x="0" y="0"/>
            <a:chExt cx="6436360" cy="460756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436360" cy="4607560"/>
            </a:xfrm>
            <a:custGeom>
              <a:avLst/>
              <a:gdLst/>
              <a:ahLst/>
              <a:cxnLst/>
              <a:rect r="r" b="b" t="t" l="l"/>
              <a:pathLst>
                <a:path h="4607560" w="6436360">
                  <a:moveTo>
                    <a:pt x="0" y="767969"/>
                  </a:moveTo>
                  <a:cubicBezTo>
                    <a:pt x="0" y="343789"/>
                    <a:pt x="343789" y="0"/>
                    <a:pt x="767969" y="0"/>
                  </a:cubicBezTo>
                  <a:lnTo>
                    <a:pt x="5668391" y="0"/>
                  </a:lnTo>
                  <a:cubicBezTo>
                    <a:pt x="6092571" y="0"/>
                    <a:pt x="6436360" y="343789"/>
                    <a:pt x="6436360" y="767969"/>
                  </a:cubicBezTo>
                  <a:lnTo>
                    <a:pt x="6436360" y="3839591"/>
                  </a:lnTo>
                  <a:cubicBezTo>
                    <a:pt x="6436360" y="4263771"/>
                    <a:pt x="6092571" y="4607560"/>
                    <a:pt x="5668391" y="4607560"/>
                  </a:cubicBezTo>
                  <a:lnTo>
                    <a:pt x="767969" y="4607560"/>
                  </a:lnTo>
                  <a:cubicBezTo>
                    <a:pt x="343789" y="4607560"/>
                    <a:pt x="0" y="4263771"/>
                    <a:pt x="0" y="3839591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6454178" y="1824228"/>
            <a:ext cx="2384974" cy="3140964"/>
            <a:chOff x="0" y="0"/>
            <a:chExt cx="3179966" cy="4187952"/>
          </a:xfrm>
        </p:grpSpPr>
        <p:sp>
          <p:nvSpPr>
            <p:cNvPr name="Freeform 19" id="19" descr="image.jpg"/>
            <p:cNvSpPr/>
            <p:nvPr/>
          </p:nvSpPr>
          <p:spPr>
            <a:xfrm flipH="false" flipV="false" rot="0">
              <a:off x="0" y="0"/>
              <a:ext cx="3179953" cy="4187952"/>
            </a:xfrm>
            <a:custGeom>
              <a:avLst/>
              <a:gdLst/>
              <a:ahLst/>
              <a:cxnLst/>
              <a:rect r="r" b="b" t="t" l="l"/>
              <a:pathLst>
                <a:path h="4187952" w="3179953">
                  <a:moveTo>
                    <a:pt x="0" y="0"/>
                  </a:moveTo>
                  <a:lnTo>
                    <a:pt x="3179953" y="0"/>
                  </a:lnTo>
                  <a:lnTo>
                    <a:pt x="3179953" y="4187952"/>
                  </a:lnTo>
                  <a:lnTo>
                    <a:pt x="0" y="41879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5486400" y="4430268"/>
            <a:ext cx="4320540" cy="576072"/>
            <a:chOff x="0" y="0"/>
            <a:chExt cx="5760720" cy="76809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760720" cy="768096"/>
            </a:xfrm>
            <a:custGeom>
              <a:avLst/>
              <a:gdLst/>
              <a:ahLst/>
              <a:cxnLst/>
              <a:rect r="r" b="b" t="t" l="l"/>
              <a:pathLst>
                <a:path h="768096" w="576072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5632704" y="0"/>
                  </a:lnTo>
                  <a:cubicBezTo>
                    <a:pt x="5703443" y="0"/>
                    <a:pt x="5760720" y="57277"/>
                    <a:pt x="5760720" y="128016"/>
                  </a:cubicBezTo>
                  <a:lnTo>
                    <a:pt x="5760720" y="640080"/>
                  </a:lnTo>
                  <a:cubicBezTo>
                    <a:pt x="5760720" y="710819"/>
                    <a:pt x="5703443" y="768096"/>
                    <a:pt x="563270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EA228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9525"/>
              <a:ext cx="576072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FOOTBALL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307955" y="1804035"/>
            <a:ext cx="5088255" cy="3044190"/>
            <a:chOff x="0" y="0"/>
            <a:chExt cx="6784340" cy="405892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6784341" cy="4058920"/>
            </a:xfrm>
            <a:custGeom>
              <a:avLst/>
              <a:gdLst/>
              <a:ahLst/>
              <a:cxnLst/>
              <a:rect r="r" b="b" t="t" l="l"/>
              <a:pathLst>
                <a:path h="4058920" w="6784341">
                  <a:moveTo>
                    <a:pt x="0" y="676529"/>
                  </a:moveTo>
                  <a:cubicBezTo>
                    <a:pt x="0" y="302895"/>
                    <a:pt x="279555" y="0"/>
                    <a:pt x="624398" y="0"/>
                  </a:cubicBezTo>
                  <a:lnTo>
                    <a:pt x="6159942" y="0"/>
                  </a:lnTo>
                  <a:cubicBezTo>
                    <a:pt x="6504785" y="0"/>
                    <a:pt x="6784341" y="302895"/>
                    <a:pt x="6784341" y="676529"/>
                  </a:cubicBezTo>
                  <a:lnTo>
                    <a:pt x="6784341" y="3382391"/>
                  </a:lnTo>
                  <a:cubicBezTo>
                    <a:pt x="6784341" y="3756025"/>
                    <a:pt x="6504785" y="4058920"/>
                    <a:pt x="6159942" y="4058920"/>
                  </a:cubicBezTo>
                  <a:lnTo>
                    <a:pt x="624398" y="4058920"/>
                  </a:lnTo>
                  <a:cubicBezTo>
                    <a:pt x="279555" y="4058920"/>
                    <a:pt x="0" y="3756025"/>
                    <a:pt x="0" y="3382391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F49222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1490789" y="1961388"/>
            <a:ext cx="3147393" cy="2729484"/>
            <a:chOff x="0" y="0"/>
            <a:chExt cx="4196524" cy="3639312"/>
          </a:xfrm>
        </p:grpSpPr>
        <p:sp>
          <p:nvSpPr>
            <p:cNvPr name="Freeform 26" id="26" descr="image.jpg"/>
            <p:cNvSpPr/>
            <p:nvPr/>
          </p:nvSpPr>
          <p:spPr>
            <a:xfrm flipH="false" flipV="false" rot="0">
              <a:off x="0" y="0"/>
              <a:ext cx="4196588" cy="3639312"/>
            </a:xfrm>
            <a:custGeom>
              <a:avLst/>
              <a:gdLst/>
              <a:ahLst/>
              <a:cxnLst/>
              <a:rect r="r" b="b" t="t" l="l"/>
              <a:pathLst>
                <a:path h="3639312" w="4196588">
                  <a:moveTo>
                    <a:pt x="0" y="0"/>
                  </a:moveTo>
                  <a:lnTo>
                    <a:pt x="4196588" y="0"/>
                  </a:lnTo>
                  <a:lnTo>
                    <a:pt x="4196588" y="3639312"/>
                  </a:lnTo>
                  <a:lnTo>
                    <a:pt x="0" y="36393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1" b="0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10561320" y="4155948"/>
            <a:ext cx="5006340" cy="576072"/>
            <a:chOff x="0" y="0"/>
            <a:chExt cx="6675120" cy="768096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6675120" cy="768096"/>
            </a:xfrm>
            <a:custGeom>
              <a:avLst/>
              <a:gdLst/>
              <a:ahLst/>
              <a:cxnLst/>
              <a:rect r="r" b="b" t="t" l="l"/>
              <a:pathLst>
                <a:path h="768096" w="667512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6547104" y="0"/>
                  </a:lnTo>
                  <a:cubicBezTo>
                    <a:pt x="6617843" y="0"/>
                    <a:pt x="6675120" y="57277"/>
                    <a:pt x="6675120" y="128016"/>
                  </a:cubicBezTo>
                  <a:lnTo>
                    <a:pt x="6675120" y="640080"/>
                  </a:lnTo>
                  <a:cubicBezTo>
                    <a:pt x="6675120" y="710819"/>
                    <a:pt x="6617843" y="768096"/>
                    <a:pt x="654710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F49222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9525"/>
              <a:ext cx="667512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NERF / ACTION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981075" y="5438775"/>
            <a:ext cx="3729990" cy="2769870"/>
            <a:chOff x="0" y="0"/>
            <a:chExt cx="4973320" cy="369316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973320" cy="3693160"/>
            </a:xfrm>
            <a:custGeom>
              <a:avLst/>
              <a:gdLst/>
              <a:ahLst/>
              <a:cxnLst/>
              <a:rect r="r" b="b" t="t" l="l"/>
              <a:pathLst>
                <a:path h="3693160" w="4973320">
                  <a:moveTo>
                    <a:pt x="0" y="615569"/>
                  </a:moveTo>
                  <a:cubicBezTo>
                    <a:pt x="0" y="275590"/>
                    <a:pt x="275590" y="0"/>
                    <a:pt x="615569" y="0"/>
                  </a:cubicBezTo>
                  <a:lnTo>
                    <a:pt x="4357751" y="0"/>
                  </a:lnTo>
                  <a:cubicBezTo>
                    <a:pt x="4697730" y="0"/>
                    <a:pt x="4973320" y="275590"/>
                    <a:pt x="4973320" y="615569"/>
                  </a:cubicBezTo>
                  <a:lnTo>
                    <a:pt x="4973320" y="3077591"/>
                  </a:lnTo>
                  <a:cubicBezTo>
                    <a:pt x="4973320" y="3417570"/>
                    <a:pt x="4697730" y="3693160"/>
                    <a:pt x="4357751" y="3693160"/>
                  </a:cubicBezTo>
                  <a:lnTo>
                    <a:pt x="615569" y="3693160"/>
                  </a:lnTo>
                  <a:cubicBezTo>
                    <a:pt x="275590" y="3693160"/>
                    <a:pt x="0" y="3417570"/>
                    <a:pt x="0" y="3077591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231452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626089" y="5596128"/>
            <a:ext cx="2439962" cy="2455164"/>
            <a:chOff x="0" y="0"/>
            <a:chExt cx="3253283" cy="3273552"/>
          </a:xfrm>
        </p:grpSpPr>
        <p:sp>
          <p:nvSpPr>
            <p:cNvPr name="Freeform 33" id="33" descr="image.jpg"/>
            <p:cNvSpPr/>
            <p:nvPr/>
          </p:nvSpPr>
          <p:spPr>
            <a:xfrm flipH="false" flipV="false" rot="0">
              <a:off x="0" y="0"/>
              <a:ext cx="3253232" cy="3273552"/>
            </a:xfrm>
            <a:custGeom>
              <a:avLst/>
              <a:gdLst/>
              <a:ahLst/>
              <a:cxnLst/>
              <a:rect r="r" b="b" t="t" l="l"/>
              <a:pathLst>
                <a:path h="3273552" w="3253232">
                  <a:moveTo>
                    <a:pt x="0" y="0"/>
                  </a:moveTo>
                  <a:lnTo>
                    <a:pt x="3253232" y="0"/>
                  </a:lnTo>
                  <a:lnTo>
                    <a:pt x="3253232" y="3273552"/>
                  </a:lnTo>
                  <a:lnTo>
                    <a:pt x="0" y="3273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-1" b="0"/>
              </a:stretch>
            </a:blip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234440" y="7516368"/>
            <a:ext cx="3223260" cy="576072"/>
            <a:chOff x="0" y="0"/>
            <a:chExt cx="4297680" cy="768096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4297680" cy="768096"/>
            </a:xfrm>
            <a:custGeom>
              <a:avLst/>
              <a:gdLst/>
              <a:ahLst/>
              <a:cxnLst/>
              <a:rect r="r" b="b" t="t" l="l"/>
              <a:pathLst>
                <a:path h="768096" w="429768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4169664" y="0"/>
                  </a:lnTo>
                  <a:cubicBezTo>
                    <a:pt x="4240403" y="0"/>
                    <a:pt x="4297680" y="57277"/>
                    <a:pt x="4297680" y="128016"/>
                  </a:cubicBezTo>
                  <a:lnTo>
                    <a:pt x="4297680" y="640080"/>
                  </a:lnTo>
                  <a:cubicBezTo>
                    <a:pt x="4297680" y="710819"/>
                    <a:pt x="4240403" y="768096"/>
                    <a:pt x="416966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231452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9525"/>
              <a:ext cx="429768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ARCHERY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5095875" y="5438775"/>
            <a:ext cx="3729990" cy="2769870"/>
            <a:chOff x="0" y="0"/>
            <a:chExt cx="4973320" cy="369316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4973320" cy="3693160"/>
            </a:xfrm>
            <a:custGeom>
              <a:avLst/>
              <a:gdLst/>
              <a:ahLst/>
              <a:cxnLst/>
              <a:rect r="r" b="b" t="t" l="l"/>
              <a:pathLst>
                <a:path h="3693160" w="4973320">
                  <a:moveTo>
                    <a:pt x="0" y="615569"/>
                  </a:moveTo>
                  <a:cubicBezTo>
                    <a:pt x="0" y="275590"/>
                    <a:pt x="275590" y="0"/>
                    <a:pt x="615569" y="0"/>
                  </a:cubicBezTo>
                  <a:lnTo>
                    <a:pt x="4357751" y="0"/>
                  </a:lnTo>
                  <a:cubicBezTo>
                    <a:pt x="4697730" y="0"/>
                    <a:pt x="4973320" y="275590"/>
                    <a:pt x="4973320" y="615569"/>
                  </a:cubicBezTo>
                  <a:lnTo>
                    <a:pt x="4973320" y="3077591"/>
                  </a:lnTo>
                  <a:cubicBezTo>
                    <a:pt x="4973320" y="3417570"/>
                    <a:pt x="4697730" y="3693160"/>
                    <a:pt x="4357751" y="3693160"/>
                  </a:cubicBezTo>
                  <a:lnTo>
                    <a:pt x="615569" y="3693160"/>
                  </a:lnTo>
                  <a:cubicBezTo>
                    <a:pt x="275590" y="3693160"/>
                    <a:pt x="0" y="3417570"/>
                    <a:pt x="0" y="3077591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3BB55B"/>
              </a:solidFill>
              <a:prstDash val="solid"/>
              <a:miter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6021524" y="5596128"/>
            <a:ext cx="1878682" cy="2455164"/>
            <a:chOff x="0" y="0"/>
            <a:chExt cx="2504910" cy="3273552"/>
          </a:xfrm>
        </p:grpSpPr>
        <p:sp>
          <p:nvSpPr>
            <p:cNvPr name="Freeform 40" id="40" descr="image.jpg"/>
            <p:cNvSpPr/>
            <p:nvPr/>
          </p:nvSpPr>
          <p:spPr>
            <a:xfrm flipH="false" flipV="false" rot="0">
              <a:off x="0" y="0"/>
              <a:ext cx="2504948" cy="3273552"/>
            </a:xfrm>
            <a:custGeom>
              <a:avLst/>
              <a:gdLst/>
              <a:ahLst/>
              <a:cxnLst/>
              <a:rect r="r" b="b" t="t" l="l"/>
              <a:pathLst>
                <a:path h="3273552" w="2504948">
                  <a:moveTo>
                    <a:pt x="0" y="0"/>
                  </a:moveTo>
                  <a:lnTo>
                    <a:pt x="2504948" y="0"/>
                  </a:lnTo>
                  <a:lnTo>
                    <a:pt x="2504948" y="3273552"/>
                  </a:lnTo>
                  <a:lnTo>
                    <a:pt x="0" y="3273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1" b="0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5349240" y="7516368"/>
            <a:ext cx="3223260" cy="576072"/>
            <a:chOff x="0" y="0"/>
            <a:chExt cx="4297680" cy="768096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4297680" cy="768096"/>
            </a:xfrm>
            <a:custGeom>
              <a:avLst/>
              <a:gdLst/>
              <a:ahLst/>
              <a:cxnLst/>
              <a:rect r="r" b="b" t="t" l="l"/>
              <a:pathLst>
                <a:path h="768096" w="429768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4169664" y="0"/>
                  </a:lnTo>
                  <a:cubicBezTo>
                    <a:pt x="4240403" y="0"/>
                    <a:pt x="4297680" y="57277"/>
                    <a:pt x="4297680" y="128016"/>
                  </a:cubicBezTo>
                  <a:lnTo>
                    <a:pt x="4297680" y="640080"/>
                  </a:lnTo>
                  <a:cubicBezTo>
                    <a:pt x="4297680" y="710819"/>
                    <a:pt x="4240403" y="768096"/>
                    <a:pt x="416966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3BB55B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9525"/>
              <a:ext cx="429768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TENNIS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9210675" y="5438775"/>
            <a:ext cx="3729990" cy="2769870"/>
            <a:chOff x="0" y="0"/>
            <a:chExt cx="4973320" cy="369316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4973320" cy="3693160"/>
            </a:xfrm>
            <a:custGeom>
              <a:avLst/>
              <a:gdLst/>
              <a:ahLst/>
              <a:cxnLst/>
              <a:rect r="r" b="b" t="t" l="l"/>
              <a:pathLst>
                <a:path h="3693160" w="4973320">
                  <a:moveTo>
                    <a:pt x="0" y="615569"/>
                  </a:moveTo>
                  <a:cubicBezTo>
                    <a:pt x="0" y="275590"/>
                    <a:pt x="275590" y="0"/>
                    <a:pt x="615569" y="0"/>
                  </a:cubicBezTo>
                  <a:lnTo>
                    <a:pt x="4357751" y="0"/>
                  </a:lnTo>
                  <a:cubicBezTo>
                    <a:pt x="4697730" y="0"/>
                    <a:pt x="4973320" y="275590"/>
                    <a:pt x="4973320" y="615569"/>
                  </a:cubicBezTo>
                  <a:lnTo>
                    <a:pt x="4973320" y="3077591"/>
                  </a:lnTo>
                  <a:cubicBezTo>
                    <a:pt x="4973320" y="3417570"/>
                    <a:pt x="4697730" y="3693160"/>
                    <a:pt x="4357751" y="3693160"/>
                  </a:cubicBezTo>
                  <a:lnTo>
                    <a:pt x="615569" y="3693160"/>
                  </a:lnTo>
                  <a:cubicBezTo>
                    <a:pt x="275590" y="3693160"/>
                    <a:pt x="0" y="3417570"/>
                    <a:pt x="0" y="3077591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0091DC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9803654" y="5596128"/>
            <a:ext cx="2544042" cy="2455164"/>
            <a:chOff x="0" y="0"/>
            <a:chExt cx="3392056" cy="3273552"/>
          </a:xfrm>
        </p:grpSpPr>
        <p:sp>
          <p:nvSpPr>
            <p:cNvPr name="Freeform 47" id="47" descr="image.jpg"/>
            <p:cNvSpPr/>
            <p:nvPr/>
          </p:nvSpPr>
          <p:spPr>
            <a:xfrm flipH="false" flipV="false" rot="0">
              <a:off x="0" y="0"/>
              <a:ext cx="3392043" cy="3273552"/>
            </a:xfrm>
            <a:custGeom>
              <a:avLst/>
              <a:gdLst/>
              <a:ahLst/>
              <a:cxnLst/>
              <a:rect r="r" b="b" t="t" l="l"/>
              <a:pathLst>
                <a:path h="3273552" w="3392043">
                  <a:moveTo>
                    <a:pt x="0" y="0"/>
                  </a:moveTo>
                  <a:lnTo>
                    <a:pt x="3392043" y="0"/>
                  </a:lnTo>
                  <a:lnTo>
                    <a:pt x="3392043" y="3273552"/>
                  </a:lnTo>
                  <a:lnTo>
                    <a:pt x="0" y="3273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grpSp>
        <p:nvGrpSpPr>
          <p:cNvPr name="Group 48" id="48"/>
          <p:cNvGrpSpPr/>
          <p:nvPr/>
        </p:nvGrpSpPr>
        <p:grpSpPr>
          <a:xfrm rot="0">
            <a:off x="9464040" y="7516368"/>
            <a:ext cx="3223260" cy="576072"/>
            <a:chOff x="0" y="0"/>
            <a:chExt cx="4297680" cy="768096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4297680" cy="768096"/>
            </a:xfrm>
            <a:custGeom>
              <a:avLst/>
              <a:gdLst/>
              <a:ahLst/>
              <a:cxnLst/>
              <a:rect r="r" b="b" t="t" l="l"/>
              <a:pathLst>
                <a:path h="768096" w="429768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4169664" y="0"/>
                  </a:lnTo>
                  <a:cubicBezTo>
                    <a:pt x="4240403" y="0"/>
                    <a:pt x="4297680" y="57277"/>
                    <a:pt x="4297680" y="128016"/>
                  </a:cubicBezTo>
                  <a:lnTo>
                    <a:pt x="4297680" y="640080"/>
                  </a:lnTo>
                  <a:cubicBezTo>
                    <a:pt x="4297680" y="710819"/>
                    <a:pt x="4240403" y="768096"/>
                    <a:pt x="416966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0091DC"/>
            </a:solidFill>
          </p:spPr>
        </p:sp>
        <p:sp>
          <p:nvSpPr>
            <p:cNvPr name="TextBox 50" id="50"/>
            <p:cNvSpPr txBox="true"/>
            <p:nvPr/>
          </p:nvSpPr>
          <p:spPr>
            <a:xfrm>
              <a:off x="0" y="-9525"/>
              <a:ext cx="429768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SCOOTERS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13235940" y="5605653"/>
            <a:ext cx="4714913" cy="2320036"/>
            <a:chOff x="0" y="0"/>
            <a:chExt cx="5760720" cy="283464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5760720" cy="2834640"/>
            </a:xfrm>
            <a:custGeom>
              <a:avLst/>
              <a:gdLst/>
              <a:ahLst/>
              <a:cxnLst/>
              <a:rect r="r" b="b" t="t" l="l"/>
              <a:pathLst>
                <a:path h="2834640" w="5760720">
                  <a:moveTo>
                    <a:pt x="0" y="472440"/>
                  </a:moveTo>
                  <a:cubicBezTo>
                    <a:pt x="0" y="211582"/>
                    <a:pt x="211582" y="0"/>
                    <a:pt x="472440" y="0"/>
                  </a:cubicBezTo>
                  <a:lnTo>
                    <a:pt x="5288280" y="0"/>
                  </a:lnTo>
                  <a:cubicBezTo>
                    <a:pt x="5549265" y="0"/>
                    <a:pt x="5760720" y="211582"/>
                    <a:pt x="5760720" y="472440"/>
                  </a:cubicBezTo>
                  <a:lnTo>
                    <a:pt x="5760720" y="2362200"/>
                  </a:lnTo>
                  <a:cubicBezTo>
                    <a:pt x="5760720" y="2623185"/>
                    <a:pt x="5549138" y="2834640"/>
                    <a:pt x="5288280" y="2834640"/>
                  </a:cubicBezTo>
                  <a:lnTo>
                    <a:pt x="472440" y="2834640"/>
                  </a:lnTo>
                  <a:cubicBezTo>
                    <a:pt x="211582" y="2834640"/>
                    <a:pt x="0" y="2623058"/>
                    <a:pt x="0" y="2362200"/>
                  </a:cubicBezTo>
                  <a:close/>
                </a:path>
              </a:pathLst>
            </a:custGeom>
            <a:solidFill>
              <a:srgbClr val="EA228F"/>
            </a:solidFill>
          </p:spPr>
        </p:sp>
        <p:sp>
          <p:nvSpPr>
            <p:cNvPr name="TextBox 53" id="53"/>
            <p:cNvSpPr txBox="true"/>
            <p:nvPr/>
          </p:nvSpPr>
          <p:spPr>
            <a:xfrm>
              <a:off x="0" y="-19050"/>
              <a:ext cx="5760720" cy="285369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</a:pPr>
              <a:r>
                <a:rPr lang="en-US" sz="31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PLUS LOTS MORE</a:t>
              </a:r>
            </a:p>
            <a:p>
              <a:pPr algn="ctr">
                <a:lnSpc>
                  <a:spcPts val="3779"/>
                </a:lnSpc>
              </a:pPr>
              <a:r>
                <a:rPr lang="en-US" sz="31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SPORTS &amp; GAMES &amp; CHALLENGES</a:t>
              </a:r>
            </a:p>
          </p:txBody>
        </p:sp>
      </p:grpSp>
      <p:grpSp>
        <p:nvGrpSpPr>
          <p:cNvPr name="Group 54" id="54"/>
          <p:cNvGrpSpPr/>
          <p:nvPr/>
        </p:nvGrpSpPr>
        <p:grpSpPr>
          <a:xfrm rot="0">
            <a:off x="0" y="9642348"/>
            <a:ext cx="6095848" cy="576072"/>
            <a:chOff x="0" y="0"/>
            <a:chExt cx="8127797" cy="768096"/>
          </a:xfrm>
        </p:grpSpPr>
        <p:sp>
          <p:nvSpPr>
            <p:cNvPr name="Freeform 55" id="55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56" id="56"/>
          <p:cNvGrpSpPr/>
          <p:nvPr/>
        </p:nvGrpSpPr>
        <p:grpSpPr>
          <a:xfrm rot="0">
            <a:off x="0" y="9683496"/>
            <a:ext cx="6095848" cy="342900"/>
            <a:chOff x="0" y="0"/>
            <a:chExt cx="8127797" cy="457200"/>
          </a:xfrm>
        </p:grpSpPr>
        <p:sp>
          <p:nvSpPr>
            <p:cNvPr name="Freeform 57" id="57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ACTIVE.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6095848" y="9642348"/>
            <a:ext cx="6095848" cy="576072"/>
            <a:chOff x="0" y="0"/>
            <a:chExt cx="8127797" cy="768096"/>
          </a:xfrm>
        </p:grpSpPr>
        <p:sp>
          <p:nvSpPr>
            <p:cNvPr name="Freeform 60" id="60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61" id="61"/>
          <p:cNvGrpSpPr/>
          <p:nvPr/>
        </p:nvGrpSpPr>
        <p:grpSpPr>
          <a:xfrm rot="0">
            <a:off x="6095848" y="9683496"/>
            <a:ext cx="6095848" cy="342900"/>
            <a:chOff x="0" y="0"/>
            <a:chExt cx="8127797" cy="457200"/>
          </a:xfrm>
        </p:grpSpPr>
        <p:sp>
          <p:nvSpPr>
            <p:cNvPr name="Freeform 62" id="62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63" id="63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CONFIDENT.</a:t>
              </a:r>
            </a:p>
          </p:txBody>
        </p:sp>
      </p:grpSp>
      <p:grpSp>
        <p:nvGrpSpPr>
          <p:cNvPr name="Group 64" id="64"/>
          <p:cNvGrpSpPr/>
          <p:nvPr/>
        </p:nvGrpSpPr>
        <p:grpSpPr>
          <a:xfrm rot="0">
            <a:off x="12191695" y="9642348"/>
            <a:ext cx="6095848" cy="576072"/>
            <a:chOff x="0" y="0"/>
            <a:chExt cx="8127797" cy="768096"/>
          </a:xfrm>
        </p:grpSpPr>
        <p:sp>
          <p:nvSpPr>
            <p:cNvPr name="Freeform 65" id="65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66" id="66"/>
          <p:cNvGrpSpPr/>
          <p:nvPr/>
        </p:nvGrpSpPr>
        <p:grpSpPr>
          <a:xfrm rot="0">
            <a:off x="12191695" y="9683496"/>
            <a:ext cx="6095848" cy="342900"/>
            <a:chOff x="0" y="0"/>
            <a:chExt cx="8127797" cy="457200"/>
          </a:xfrm>
        </p:grpSpPr>
        <p:sp>
          <p:nvSpPr>
            <p:cNvPr name="Freeform 67" id="67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68" id="68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YOU.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06755" y="1804035"/>
            <a:ext cx="5924550" cy="6541770"/>
            <a:chOff x="0" y="0"/>
            <a:chExt cx="7899400" cy="872236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7899400" cy="8722360"/>
            </a:xfrm>
            <a:custGeom>
              <a:avLst/>
              <a:gdLst/>
              <a:ahLst/>
              <a:cxnLst/>
              <a:rect r="r" b="b" t="t" l="l"/>
              <a:pathLst>
                <a:path h="8722360" w="7899400">
                  <a:moveTo>
                    <a:pt x="0" y="1316609"/>
                  </a:moveTo>
                  <a:cubicBezTo>
                    <a:pt x="0" y="589407"/>
                    <a:pt x="589407" y="0"/>
                    <a:pt x="1316609" y="0"/>
                  </a:cubicBezTo>
                  <a:lnTo>
                    <a:pt x="6582791" y="0"/>
                  </a:lnTo>
                  <a:cubicBezTo>
                    <a:pt x="7309993" y="0"/>
                    <a:pt x="7899400" y="589407"/>
                    <a:pt x="7899400" y="1316609"/>
                  </a:cubicBezTo>
                  <a:lnTo>
                    <a:pt x="7899400" y="7405751"/>
                  </a:lnTo>
                  <a:cubicBezTo>
                    <a:pt x="7899400" y="8132826"/>
                    <a:pt x="7309993" y="8722360"/>
                    <a:pt x="6582791" y="8722360"/>
                  </a:cubicBezTo>
                  <a:lnTo>
                    <a:pt x="1316609" y="8722360"/>
                  </a:lnTo>
                  <a:cubicBezTo>
                    <a:pt x="589407" y="8722360"/>
                    <a:pt x="0" y="8132953"/>
                    <a:pt x="0" y="7405751"/>
                  </a:cubicBezTo>
                  <a:close/>
                </a:path>
              </a:pathLst>
            </a:custGeom>
            <a:solidFill>
              <a:srgbClr val="FFFFFF"/>
            </a:solidFill>
            <a:ln w="95250" cap="sq">
              <a:solidFill>
                <a:srgbClr val="3BB55B"/>
              </a:solidFill>
              <a:prstDash val="solid"/>
              <a:miter/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7543" cy="10287000"/>
            <a:chOff x="0" y="0"/>
            <a:chExt cx="2438339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336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E1FFE1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706755" y="885825"/>
            <a:ext cx="13235940" cy="822960"/>
            <a:chOff x="0" y="0"/>
            <a:chExt cx="17647920" cy="10972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647920" cy="1097280"/>
            </a:xfrm>
            <a:custGeom>
              <a:avLst/>
              <a:gdLst/>
              <a:ahLst/>
              <a:cxnLst/>
              <a:rect r="r" b="b" t="t" l="l"/>
              <a:pathLst>
                <a:path h="1097280" w="17647920">
                  <a:moveTo>
                    <a:pt x="0" y="0"/>
                  </a:moveTo>
                  <a:lnTo>
                    <a:pt x="17647920" y="0"/>
                  </a:lnTo>
                  <a:lnTo>
                    <a:pt x="1764792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3384" r="0" b="-263384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28575"/>
              <a:ext cx="17647920" cy="11258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5400" b="true">
                  <a:solidFill>
                    <a:srgbClr val="EA228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LOVE FOOTBALL?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341602" y="172974"/>
            <a:ext cx="3480816" cy="2118293"/>
            <a:chOff x="0" y="0"/>
            <a:chExt cx="4641088" cy="2824391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641088" cy="2824480"/>
            </a:xfrm>
            <a:custGeom>
              <a:avLst/>
              <a:gdLst/>
              <a:ahLst/>
              <a:cxnLst/>
              <a:rect r="r" b="b" t="t" l="l"/>
              <a:pathLst>
                <a:path h="2824480" w="4641088">
                  <a:moveTo>
                    <a:pt x="0" y="470789"/>
                  </a:moveTo>
                  <a:cubicBezTo>
                    <a:pt x="0" y="210820"/>
                    <a:pt x="210820" y="0"/>
                    <a:pt x="470789" y="0"/>
                  </a:cubicBezTo>
                  <a:lnTo>
                    <a:pt x="4170299" y="0"/>
                  </a:lnTo>
                  <a:cubicBezTo>
                    <a:pt x="4430268" y="0"/>
                    <a:pt x="4641088" y="210820"/>
                    <a:pt x="4641088" y="470789"/>
                  </a:cubicBezTo>
                  <a:lnTo>
                    <a:pt x="4641088" y="2353691"/>
                  </a:lnTo>
                  <a:cubicBezTo>
                    <a:pt x="4641088" y="2613660"/>
                    <a:pt x="4430268" y="2824480"/>
                    <a:pt x="4170299" y="2824480"/>
                  </a:cubicBezTo>
                  <a:lnTo>
                    <a:pt x="470789" y="2824480"/>
                  </a:lnTo>
                  <a:cubicBezTo>
                    <a:pt x="210820" y="2824353"/>
                    <a:pt x="0" y="2613660"/>
                    <a:pt x="0" y="2353691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D600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4470380" y="246888"/>
            <a:ext cx="3223260" cy="1970465"/>
            <a:chOff x="0" y="0"/>
            <a:chExt cx="4297680" cy="2627287"/>
          </a:xfrm>
        </p:grpSpPr>
        <p:sp>
          <p:nvSpPr>
            <p:cNvPr name="Freeform 12" id="12" descr="image.png"/>
            <p:cNvSpPr/>
            <p:nvPr/>
          </p:nvSpPr>
          <p:spPr>
            <a:xfrm flipH="false" flipV="false" rot="0">
              <a:off x="0" y="0"/>
              <a:ext cx="4297680" cy="2627249"/>
            </a:xfrm>
            <a:custGeom>
              <a:avLst/>
              <a:gdLst/>
              <a:ahLst/>
              <a:cxnLst/>
              <a:rect r="r" b="b" t="t" l="l"/>
              <a:pathLst>
                <a:path h="2627249" w="4297680">
                  <a:moveTo>
                    <a:pt x="0" y="0"/>
                  </a:moveTo>
                  <a:lnTo>
                    <a:pt x="4297680" y="0"/>
                  </a:lnTo>
                  <a:lnTo>
                    <a:pt x="4297680" y="2627249"/>
                  </a:lnTo>
                  <a:lnTo>
                    <a:pt x="0" y="2627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706755" y="2279749"/>
            <a:ext cx="5621655" cy="5908703"/>
            <a:chOff x="0" y="0"/>
            <a:chExt cx="7899400" cy="8302752"/>
          </a:xfrm>
        </p:grpSpPr>
        <p:sp>
          <p:nvSpPr>
            <p:cNvPr name="Freeform 14" id="14" descr="image.jpg"/>
            <p:cNvSpPr/>
            <p:nvPr/>
          </p:nvSpPr>
          <p:spPr>
            <a:xfrm flipH="false" flipV="false" rot="0">
              <a:off x="0" y="0"/>
              <a:ext cx="7899412" cy="8302752"/>
            </a:xfrm>
            <a:custGeom>
              <a:avLst/>
              <a:gdLst/>
              <a:ahLst/>
              <a:cxnLst/>
              <a:rect r="r" b="b" t="t" l="l"/>
              <a:pathLst>
                <a:path h="8302752" w="7899412">
                  <a:moveTo>
                    <a:pt x="0" y="0"/>
                  </a:moveTo>
                  <a:lnTo>
                    <a:pt x="7899412" y="0"/>
                  </a:lnTo>
                  <a:lnTo>
                    <a:pt x="7899412" y="8302752"/>
                  </a:lnTo>
                  <a:lnTo>
                    <a:pt x="0" y="83027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2650" r="0" b="-1265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960120" y="7653528"/>
            <a:ext cx="5417820" cy="576072"/>
            <a:chOff x="0" y="0"/>
            <a:chExt cx="7223760" cy="76809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7223760" cy="768096"/>
            </a:xfrm>
            <a:custGeom>
              <a:avLst/>
              <a:gdLst/>
              <a:ahLst/>
              <a:cxnLst/>
              <a:rect r="r" b="b" t="t" l="l"/>
              <a:pathLst>
                <a:path h="768096" w="722376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7095744" y="0"/>
                  </a:lnTo>
                  <a:cubicBezTo>
                    <a:pt x="7166483" y="0"/>
                    <a:pt x="7223760" y="57277"/>
                    <a:pt x="7223760" y="128016"/>
                  </a:cubicBezTo>
                  <a:lnTo>
                    <a:pt x="7223760" y="640080"/>
                  </a:lnTo>
                  <a:cubicBezTo>
                    <a:pt x="7223760" y="710819"/>
                    <a:pt x="7166483" y="768096"/>
                    <a:pt x="709574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3BB55B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9525"/>
              <a:ext cx="722376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60"/>
                </a:lnSpc>
              </a:pPr>
              <a:r>
                <a:rPr lang="en-US" sz="25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FRIENDS • TEAMS • FUN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7077075" y="2217353"/>
            <a:ext cx="4462272" cy="5436175"/>
            <a:chOff x="0" y="0"/>
            <a:chExt cx="5949696" cy="7248233"/>
          </a:xfrm>
        </p:grpSpPr>
        <p:sp>
          <p:nvSpPr>
            <p:cNvPr name="Freeform 19" id="19" descr="image.jpg"/>
            <p:cNvSpPr/>
            <p:nvPr/>
          </p:nvSpPr>
          <p:spPr>
            <a:xfrm flipH="false" flipV="false" rot="0">
              <a:off x="0" y="0"/>
              <a:ext cx="5949696" cy="7248233"/>
            </a:xfrm>
            <a:custGeom>
              <a:avLst/>
              <a:gdLst/>
              <a:ahLst/>
              <a:cxnLst/>
              <a:rect r="r" b="b" t="t" l="l"/>
              <a:pathLst>
                <a:path h="7248233" w="5949696">
                  <a:moveTo>
                    <a:pt x="0" y="0"/>
                  </a:moveTo>
                  <a:lnTo>
                    <a:pt x="5949696" y="0"/>
                  </a:lnTo>
                  <a:lnTo>
                    <a:pt x="5949696" y="7248233"/>
                  </a:lnTo>
                  <a:lnTo>
                    <a:pt x="0" y="72482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31216" t="0" r="-31216" b="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7077075" y="7365492"/>
            <a:ext cx="4512945" cy="592324"/>
            <a:chOff x="0" y="0"/>
            <a:chExt cx="5852160" cy="768096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852160" cy="768096"/>
            </a:xfrm>
            <a:custGeom>
              <a:avLst/>
              <a:gdLst/>
              <a:ahLst/>
              <a:cxnLst/>
              <a:rect r="r" b="b" t="t" l="l"/>
              <a:pathLst>
                <a:path h="768096" w="5852160">
                  <a:moveTo>
                    <a:pt x="0" y="128016"/>
                  </a:moveTo>
                  <a:cubicBezTo>
                    <a:pt x="0" y="57277"/>
                    <a:pt x="57277" y="0"/>
                    <a:pt x="128016" y="0"/>
                  </a:cubicBezTo>
                  <a:lnTo>
                    <a:pt x="5724144" y="0"/>
                  </a:lnTo>
                  <a:cubicBezTo>
                    <a:pt x="5794883" y="0"/>
                    <a:pt x="5852160" y="57277"/>
                    <a:pt x="5852160" y="128016"/>
                  </a:cubicBezTo>
                  <a:lnTo>
                    <a:pt x="5852160" y="640080"/>
                  </a:lnTo>
                  <a:cubicBezTo>
                    <a:pt x="5852160" y="710819"/>
                    <a:pt x="5794883" y="768096"/>
                    <a:pt x="5724144" y="768096"/>
                  </a:cubicBezTo>
                  <a:lnTo>
                    <a:pt x="128016" y="768096"/>
                  </a:lnTo>
                  <a:cubicBezTo>
                    <a:pt x="57277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EA228F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9525"/>
              <a:ext cx="5852160" cy="7776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  <a:r>
                <a:rPr lang="en-US" sz="24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REAL CAMP FOOTBALL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2316968" y="2386060"/>
            <a:ext cx="4306824" cy="4948435"/>
            <a:chOff x="0" y="0"/>
            <a:chExt cx="5742432" cy="6597914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5742432" cy="6597914"/>
            </a:xfrm>
            <a:custGeom>
              <a:avLst/>
              <a:gdLst/>
              <a:ahLst/>
              <a:cxnLst/>
              <a:rect r="r" b="b" t="t" l="l"/>
              <a:pathLst>
                <a:path h="6597914" w="5742432">
                  <a:moveTo>
                    <a:pt x="0" y="0"/>
                  </a:moveTo>
                  <a:lnTo>
                    <a:pt x="5742432" y="0"/>
                  </a:lnTo>
                  <a:lnTo>
                    <a:pt x="5742432" y="6597914"/>
                  </a:lnTo>
                  <a:lnTo>
                    <a:pt x="0" y="65979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-7396" r="0" b="-7396"/>
              </a:stretch>
            </a:blip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12342495" y="7334496"/>
            <a:ext cx="4281297" cy="648542"/>
            <a:chOff x="0" y="0"/>
            <a:chExt cx="5486400" cy="83109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5486400" cy="831094"/>
            </a:xfrm>
            <a:custGeom>
              <a:avLst/>
              <a:gdLst/>
              <a:ahLst/>
              <a:cxnLst/>
              <a:rect r="r" b="b" t="t" l="l"/>
              <a:pathLst>
                <a:path h="831094" w="5486400">
                  <a:moveTo>
                    <a:pt x="0" y="138516"/>
                  </a:moveTo>
                  <a:cubicBezTo>
                    <a:pt x="0" y="61975"/>
                    <a:pt x="57277" y="0"/>
                    <a:pt x="128016" y="0"/>
                  </a:cubicBezTo>
                  <a:lnTo>
                    <a:pt x="5358384" y="0"/>
                  </a:lnTo>
                  <a:cubicBezTo>
                    <a:pt x="5429123" y="0"/>
                    <a:pt x="5486400" y="61975"/>
                    <a:pt x="5486400" y="138516"/>
                  </a:cubicBezTo>
                  <a:lnTo>
                    <a:pt x="5486400" y="692578"/>
                  </a:lnTo>
                  <a:cubicBezTo>
                    <a:pt x="5486400" y="769119"/>
                    <a:pt x="5429123" y="831094"/>
                    <a:pt x="5358384" y="831094"/>
                  </a:cubicBezTo>
                  <a:lnTo>
                    <a:pt x="128016" y="831094"/>
                  </a:lnTo>
                  <a:cubicBezTo>
                    <a:pt x="57277" y="831094"/>
                    <a:pt x="0" y="769119"/>
                    <a:pt x="0" y="692578"/>
                  </a:cubicBezTo>
                  <a:close/>
                </a:path>
              </a:pathLst>
            </a:custGeom>
            <a:solidFill>
              <a:srgbClr val="F49222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19050"/>
              <a:ext cx="5486400" cy="8501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  <a:r>
                <a:rPr lang="en-US" sz="22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COACH ENCOURAGEMENT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7077075" y="8080267"/>
            <a:ext cx="10745343" cy="958577"/>
            <a:chOff x="0" y="0"/>
            <a:chExt cx="12710160" cy="1133856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2710160" cy="1133856"/>
            </a:xfrm>
            <a:custGeom>
              <a:avLst/>
              <a:gdLst/>
              <a:ahLst/>
              <a:cxnLst/>
              <a:rect r="r" b="b" t="t" l="l"/>
              <a:pathLst>
                <a:path h="1133856" w="12710160">
                  <a:moveTo>
                    <a:pt x="0" y="188976"/>
                  </a:moveTo>
                  <a:cubicBezTo>
                    <a:pt x="0" y="84582"/>
                    <a:pt x="84582" y="0"/>
                    <a:pt x="188976" y="0"/>
                  </a:cubicBezTo>
                  <a:lnTo>
                    <a:pt x="12521184" y="0"/>
                  </a:lnTo>
                  <a:cubicBezTo>
                    <a:pt x="12625577" y="0"/>
                    <a:pt x="12710160" y="84582"/>
                    <a:pt x="12710160" y="188976"/>
                  </a:cubicBezTo>
                  <a:lnTo>
                    <a:pt x="12710160" y="944880"/>
                  </a:lnTo>
                  <a:cubicBezTo>
                    <a:pt x="12710160" y="1049274"/>
                    <a:pt x="12625577" y="1133856"/>
                    <a:pt x="12521184" y="1133856"/>
                  </a:cubicBezTo>
                  <a:lnTo>
                    <a:pt x="188976" y="1133856"/>
                  </a:lnTo>
                  <a:cubicBezTo>
                    <a:pt x="84582" y="1133856"/>
                    <a:pt x="0" y="1049274"/>
                    <a:pt x="0" y="944880"/>
                  </a:cubicBezTo>
                  <a:close/>
                </a:path>
              </a:pathLst>
            </a:custGeom>
            <a:solidFill>
              <a:srgbClr val="231452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19050"/>
              <a:ext cx="12710160" cy="11529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0"/>
                </a:lnSpc>
              </a:pPr>
              <a:r>
                <a:rPr lang="en-US" sz="27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SKILLS • MATCHES • CHALLENGES • JUST FOR FUN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0" y="9642348"/>
            <a:ext cx="6095848" cy="576072"/>
            <a:chOff x="0" y="0"/>
            <a:chExt cx="8127797" cy="768096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0" y="9683496"/>
            <a:ext cx="6095848" cy="342900"/>
            <a:chOff x="0" y="0"/>
            <a:chExt cx="8127797" cy="4572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ACTIVE.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6095848" y="9642348"/>
            <a:ext cx="6095848" cy="576072"/>
            <a:chOff x="0" y="0"/>
            <a:chExt cx="8127797" cy="768096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6095848" y="9683496"/>
            <a:ext cx="6095848" cy="342900"/>
            <a:chOff x="0" y="0"/>
            <a:chExt cx="8127797" cy="4572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CONFIDENT.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2191695" y="9642348"/>
            <a:ext cx="6095848" cy="576072"/>
            <a:chOff x="0" y="0"/>
            <a:chExt cx="8127797" cy="768096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43" id="43"/>
          <p:cNvGrpSpPr/>
          <p:nvPr/>
        </p:nvGrpSpPr>
        <p:grpSpPr>
          <a:xfrm rot="0">
            <a:off x="12191695" y="9683496"/>
            <a:ext cx="6095848" cy="342900"/>
            <a:chOff x="0" y="0"/>
            <a:chExt cx="8127797" cy="457200"/>
          </a:xfrm>
        </p:grpSpPr>
        <p:sp>
          <p:nvSpPr>
            <p:cNvPr name="Freeform 44" id="44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YOU.</a:t>
              </a:r>
            </a:p>
          </p:txBody>
        </p:sp>
      </p:grpSp>
      <p:sp>
        <p:nvSpPr>
          <p:cNvPr name="Freeform 46" id="46"/>
          <p:cNvSpPr/>
          <p:nvPr/>
        </p:nvSpPr>
        <p:spPr>
          <a:xfrm flipH="false" flipV="false" rot="0">
            <a:off x="7747457" y="599418"/>
            <a:ext cx="1396314" cy="1494111"/>
          </a:xfrm>
          <a:custGeom>
            <a:avLst/>
            <a:gdLst/>
            <a:ahLst/>
            <a:cxnLst/>
            <a:rect r="r" b="b" t="t" l="l"/>
            <a:pathLst>
              <a:path h="1494111" w="1396314">
                <a:moveTo>
                  <a:pt x="0" y="0"/>
                </a:moveTo>
                <a:lnTo>
                  <a:pt x="1396314" y="0"/>
                </a:lnTo>
                <a:lnTo>
                  <a:pt x="1396314" y="1494110"/>
                </a:lnTo>
                <a:lnTo>
                  <a:pt x="0" y="149411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85800" y="342900"/>
            <a:ext cx="13235940" cy="822960"/>
            <a:chOff x="0" y="0"/>
            <a:chExt cx="17647920" cy="109728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7647920" cy="1097280"/>
            </a:xfrm>
            <a:custGeom>
              <a:avLst/>
              <a:gdLst/>
              <a:ahLst/>
              <a:cxnLst/>
              <a:rect r="r" b="b" t="t" l="l"/>
              <a:pathLst>
                <a:path h="1097280" w="17647920">
                  <a:moveTo>
                    <a:pt x="0" y="0"/>
                  </a:moveTo>
                  <a:lnTo>
                    <a:pt x="17647920" y="0"/>
                  </a:lnTo>
                  <a:lnTo>
                    <a:pt x="17647920" y="1097280"/>
                  </a:lnTo>
                  <a:lnTo>
                    <a:pt x="0" y="10972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63384" r="0" b="-263384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17647920" cy="112585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480"/>
                </a:lnSpc>
              </a:pPr>
              <a:r>
                <a:rPr lang="en-US" sz="5400" b="true">
                  <a:solidFill>
                    <a:srgbClr val="EA228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CREATIVE EVERY DAY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341602" y="172974"/>
            <a:ext cx="3480816" cy="2118293"/>
            <a:chOff x="0" y="0"/>
            <a:chExt cx="4641088" cy="282439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641088" cy="2824480"/>
            </a:xfrm>
            <a:custGeom>
              <a:avLst/>
              <a:gdLst/>
              <a:ahLst/>
              <a:cxnLst/>
              <a:rect r="r" b="b" t="t" l="l"/>
              <a:pathLst>
                <a:path h="2824480" w="4641088">
                  <a:moveTo>
                    <a:pt x="0" y="470789"/>
                  </a:moveTo>
                  <a:cubicBezTo>
                    <a:pt x="0" y="210820"/>
                    <a:pt x="210820" y="0"/>
                    <a:pt x="470789" y="0"/>
                  </a:cubicBezTo>
                  <a:lnTo>
                    <a:pt x="4170299" y="0"/>
                  </a:lnTo>
                  <a:cubicBezTo>
                    <a:pt x="4430268" y="0"/>
                    <a:pt x="4641088" y="210820"/>
                    <a:pt x="4641088" y="470789"/>
                  </a:cubicBezTo>
                  <a:lnTo>
                    <a:pt x="4641088" y="2353691"/>
                  </a:lnTo>
                  <a:cubicBezTo>
                    <a:pt x="4641088" y="2613660"/>
                    <a:pt x="4430268" y="2824480"/>
                    <a:pt x="4170299" y="2824480"/>
                  </a:cubicBezTo>
                  <a:lnTo>
                    <a:pt x="470789" y="2824480"/>
                  </a:lnTo>
                  <a:cubicBezTo>
                    <a:pt x="210820" y="2824353"/>
                    <a:pt x="0" y="2613660"/>
                    <a:pt x="0" y="2353691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D600"/>
              </a:solidFill>
              <a:prstDash val="solid"/>
              <a:miter/>
            </a:ln>
          </p:spPr>
        </p:sp>
      </p:grpSp>
      <p:grpSp>
        <p:nvGrpSpPr>
          <p:cNvPr name="Group 7" id="7"/>
          <p:cNvGrpSpPr/>
          <p:nvPr/>
        </p:nvGrpSpPr>
        <p:grpSpPr>
          <a:xfrm rot="0">
            <a:off x="14470380" y="246888"/>
            <a:ext cx="3223260" cy="1970465"/>
            <a:chOff x="0" y="0"/>
            <a:chExt cx="4297680" cy="2627287"/>
          </a:xfrm>
        </p:grpSpPr>
        <p:sp>
          <p:nvSpPr>
            <p:cNvPr name="Freeform 8" id="8" descr="image.png"/>
            <p:cNvSpPr/>
            <p:nvPr/>
          </p:nvSpPr>
          <p:spPr>
            <a:xfrm flipH="false" flipV="false" rot="0">
              <a:off x="0" y="0"/>
              <a:ext cx="4297680" cy="2627249"/>
            </a:xfrm>
            <a:custGeom>
              <a:avLst/>
              <a:gdLst/>
              <a:ahLst/>
              <a:cxnLst/>
              <a:rect r="r" b="b" t="t" l="l"/>
              <a:pathLst>
                <a:path h="2627249" w="4297680">
                  <a:moveTo>
                    <a:pt x="0" y="0"/>
                  </a:moveTo>
                  <a:lnTo>
                    <a:pt x="4297680" y="0"/>
                  </a:lnTo>
                  <a:lnTo>
                    <a:pt x="4297680" y="2627249"/>
                  </a:lnTo>
                  <a:lnTo>
                    <a:pt x="0" y="2627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0" y="9642348"/>
            <a:ext cx="6095848" cy="576072"/>
            <a:chOff x="0" y="0"/>
            <a:chExt cx="8127797" cy="76809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0" y="9683496"/>
            <a:ext cx="6095848" cy="342900"/>
            <a:chOff x="0" y="0"/>
            <a:chExt cx="8127797" cy="4572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ACTIVE.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6095848" y="9642348"/>
            <a:ext cx="6095848" cy="576072"/>
            <a:chOff x="0" y="0"/>
            <a:chExt cx="8127797" cy="76809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6095848" y="9683496"/>
            <a:ext cx="6095848" cy="342900"/>
            <a:chOff x="0" y="0"/>
            <a:chExt cx="8127797" cy="4572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CONFIDENT.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191695" y="9642348"/>
            <a:ext cx="6095848" cy="576072"/>
            <a:chOff x="0" y="0"/>
            <a:chExt cx="8127797" cy="76809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2191695" y="9683496"/>
            <a:ext cx="6095848" cy="342900"/>
            <a:chOff x="0" y="0"/>
            <a:chExt cx="8127797" cy="4572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YOU.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443893" y="1360837"/>
            <a:ext cx="4138850" cy="4138850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0" t="-13657" r="0" b="-13657"/>
              </a:stretch>
            </a:blipFill>
          </p:spPr>
        </p:sp>
      </p:grpSp>
      <p:grpSp>
        <p:nvGrpSpPr>
          <p:cNvPr name="Group 26" id="26"/>
          <p:cNvGrpSpPr/>
          <p:nvPr/>
        </p:nvGrpSpPr>
        <p:grpSpPr>
          <a:xfrm rot="0">
            <a:off x="3627975" y="1360837"/>
            <a:ext cx="4138850" cy="4138850"/>
            <a:chOff x="0" y="0"/>
            <a:chExt cx="812800" cy="812800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0" t="-15476" r="0" b="-15476"/>
              </a:stretch>
            </a:blip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11093801" y="1360837"/>
            <a:ext cx="3782663" cy="3782663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17875" r="0" b="-17875"/>
              </a:stretch>
            </a:blipFill>
          </p:spPr>
        </p:sp>
      </p:grpSp>
      <p:grpSp>
        <p:nvGrpSpPr>
          <p:cNvPr name="Group 30" id="30"/>
          <p:cNvGrpSpPr/>
          <p:nvPr/>
        </p:nvGrpSpPr>
        <p:grpSpPr>
          <a:xfrm rot="0">
            <a:off x="321393" y="5143500"/>
            <a:ext cx="3609736" cy="3609736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6265" t="0" r="-16265" b="0"/>
              </a:stretch>
            </a:blipFill>
          </p:spPr>
        </p:sp>
      </p:grpSp>
      <p:grpSp>
        <p:nvGrpSpPr>
          <p:cNvPr name="Group 32" id="32"/>
          <p:cNvGrpSpPr/>
          <p:nvPr/>
        </p:nvGrpSpPr>
        <p:grpSpPr>
          <a:xfrm rot="0">
            <a:off x="3047924" y="4903470"/>
            <a:ext cx="3956921" cy="4089796"/>
            <a:chOff x="0" y="0"/>
            <a:chExt cx="812800" cy="840094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12800" cy="840094"/>
            </a:xfrm>
            <a:custGeom>
              <a:avLst/>
              <a:gdLst/>
              <a:ahLst/>
              <a:cxnLst/>
              <a:rect r="r" b="b" t="t" l="l"/>
              <a:pathLst>
                <a:path h="840094" w="812800">
                  <a:moveTo>
                    <a:pt x="406400" y="0"/>
                  </a:moveTo>
                  <a:cubicBezTo>
                    <a:pt x="181951" y="0"/>
                    <a:pt x="0" y="188061"/>
                    <a:pt x="0" y="420047"/>
                  </a:cubicBezTo>
                  <a:cubicBezTo>
                    <a:pt x="0" y="652033"/>
                    <a:pt x="181951" y="840094"/>
                    <a:pt x="406400" y="840094"/>
                  </a:cubicBezTo>
                  <a:cubicBezTo>
                    <a:pt x="630849" y="840094"/>
                    <a:pt x="812800" y="652033"/>
                    <a:pt x="812800" y="420047"/>
                  </a:cubicBezTo>
                  <a:cubicBezTo>
                    <a:pt x="812800" y="18806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8"/>
              <a:stretch>
                <a:fillRect l="0" t="-14736" r="0" b="-14736"/>
              </a:stretch>
            </a:blip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6211183" y="4663440"/>
            <a:ext cx="3819117" cy="3819117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9014" t="0" r="-9014" b="0"/>
              </a:stretch>
            </a:blipFill>
          </p:spPr>
        </p:sp>
      </p:grpSp>
      <p:grpSp>
        <p:nvGrpSpPr>
          <p:cNvPr name="Group 36" id="36"/>
          <p:cNvGrpSpPr/>
          <p:nvPr/>
        </p:nvGrpSpPr>
        <p:grpSpPr>
          <a:xfrm rot="0">
            <a:off x="7468948" y="1437037"/>
            <a:ext cx="3986450" cy="3986450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-8992" t="0" r="-8992" b="0"/>
              </a:stretch>
            </a:blipFill>
          </p:spPr>
        </p:sp>
      </p:grpSp>
      <p:grpSp>
        <p:nvGrpSpPr>
          <p:cNvPr name="Group 38" id="38"/>
          <p:cNvGrpSpPr/>
          <p:nvPr/>
        </p:nvGrpSpPr>
        <p:grpSpPr>
          <a:xfrm rot="0">
            <a:off x="9875520" y="4650938"/>
            <a:ext cx="4594860" cy="4594860"/>
            <a:chOff x="0" y="0"/>
            <a:chExt cx="812800" cy="812800"/>
          </a:xfrm>
        </p:grpSpPr>
        <p:sp>
          <p:nvSpPr>
            <p:cNvPr name="Freeform 39" id="3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 l="0" t="0" r="0" b="0"/>
              </a:stretch>
            </a:blipFill>
          </p:spPr>
        </p:sp>
      </p:grpSp>
      <p:grpSp>
        <p:nvGrpSpPr>
          <p:cNvPr name="Group 40" id="40"/>
          <p:cNvGrpSpPr/>
          <p:nvPr/>
        </p:nvGrpSpPr>
        <p:grpSpPr>
          <a:xfrm rot="0">
            <a:off x="14341602" y="4663440"/>
            <a:ext cx="3684418" cy="3684418"/>
            <a:chOff x="0" y="0"/>
            <a:chExt cx="812800" cy="812800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2"/>
              <a:stretch>
                <a:fillRect l="0" t="-16747" r="0" b="-16747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287000"/>
            <a:chOff x="0" y="0"/>
            <a:chExt cx="24383390" cy="13716000"/>
          </a:xfrm>
        </p:grpSpPr>
        <p:sp>
          <p:nvSpPr>
            <p:cNvPr name="Freeform 3" id="3" descr="image.jpg"/>
            <p:cNvSpPr/>
            <p:nvPr/>
          </p:nvSpPr>
          <p:spPr>
            <a:xfrm flipH="false" flipV="false" rot="0">
              <a:off x="0" y="0"/>
              <a:ext cx="2438336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23331" r="0" b="-2333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0"/>
            <a:ext cx="18287543" cy="10287000"/>
            <a:chOff x="0" y="0"/>
            <a:chExt cx="24383390" cy="137160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438336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blipFill>
              <a:blip r:embed="rId2"/>
              <a:stretch>
                <a:fillRect l="0" t="-23331" r="0" b="-2333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4341602" y="172974"/>
            <a:ext cx="3480816" cy="2118293"/>
            <a:chOff x="0" y="0"/>
            <a:chExt cx="4641088" cy="282439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641088" cy="2824480"/>
            </a:xfrm>
            <a:custGeom>
              <a:avLst/>
              <a:gdLst/>
              <a:ahLst/>
              <a:cxnLst/>
              <a:rect r="r" b="b" t="t" l="l"/>
              <a:pathLst>
                <a:path h="2824480" w="4641088">
                  <a:moveTo>
                    <a:pt x="0" y="470789"/>
                  </a:moveTo>
                  <a:cubicBezTo>
                    <a:pt x="0" y="210820"/>
                    <a:pt x="210820" y="0"/>
                    <a:pt x="470789" y="0"/>
                  </a:cubicBezTo>
                  <a:lnTo>
                    <a:pt x="4170299" y="0"/>
                  </a:lnTo>
                  <a:cubicBezTo>
                    <a:pt x="4430268" y="0"/>
                    <a:pt x="4641088" y="210820"/>
                    <a:pt x="4641088" y="470789"/>
                  </a:cubicBezTo>
                  <a:lnTo>
                    <a:pt x="4641088" y="2353691"/>
                  </a:lnTo>
                  <a:cubicBezTo>
                    <a:pt x="4641088" y="2613660"/>
                    <a:pt x="4430268" y="2824480"/>
                    <a:pt x="4170299" y="2824480"/>
                  </a:cubicBezTo>
                  <a:lnTo>
                    <a:pt x="470789" y="2824480"/>
                  </a:lnTo>
                  <a:cubicBezTo>
                    <a:pt x="210820" y="2824353"/>
                    <a:pt x="0" y="2613660"/>
                    <a:pt x="0" y="2353691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D600"/>
              </a:solidFill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4470380" y="246888"/>
            <a:ext cx="3223260" cy="1970465"/>
            <a:chOff x="0" y="0"/>
            <a:chExt cx="4297680" cy="2627287"/>
          </a:xfrm>
        </p:grpSpPr>
        <p:sp>
          <p:nvSpPr>
            <p:cNvPr name="Freeform 9" id="9" descr="image.png"/>
            <p:cNvSpPr/>
            <p:nvPr/>
          </p:nvSpPr>
          <p:spPr>
            <a:xfrm flipH="false" flipV="false" rot="0">
              <a:off x="0" y="0"/>
              <a:ext cx="4297680" cy="2627249"/>
            </a:xfrm>
            <a:custGeom>
              <a:avLst/>
              <a:gdLst/>
              <a:ahLst/>
              <a:cxnLst/>
              <a:rect r="r" b="b" t="t" l="l"/>
              <a:pathLst>
                <a:path h="2627249" w="4297680">
                  <a:moveTo>
                    <a:pt x="0" y="0"/>
                  </a:moveTo>
                  <a:lnTo>
                    <a:pt x="4297680" y="0"/>
                  </a:lnTo>
                  <a:lnTo>
                    <a:pt x="4297680" y="2627249"/>
                  </a:lnTo>
                  <a:lnTo>
                    <a:pt x="0" y="2627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-1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242538" y="1834201"/>
            <a:ext cx="4501142" cy="1133336"/>
            <a:chOff x="0" y="0"/>
            <a:chExt cx="4297680" cy="108210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297680" cy="1082106"/>
            </a:xfrm>
            <a:custGeom>
              <a:avLst/>
              <a:gdLst/>
              <a:ahLst/>
              <a:cxnLst/>
              <a:rect r="r" b="b" t="t" l="l"/>
              <a:pathLst>
                <a:path h="1082106" w="4297680">
                  <a:moveTo>
                    <a:pt x="0" y="180351"/>
                  </a:moveTo>
                  <a:cubicBezTo>
                    <a:pt x="0" y="80748"/>
                    <a:pt x="75057" y="0"/>
                    <a:pt x="167640" y="0"/>
                  </a:cubicBezTo>
                  <a:lnTo>
                    <a:pt x="4130040" y="0"/>
                  </a:lnTo>
                  <a:cubicBezTo>
                    <a:pt x="4222623" y="0"/>
                    <a:pt x="4297680" y="80748"/>
                    <a:pt x="4297680" y="180351"/>
                  </a:cubicBezTo>
                  <a:lnTo>
                    <a:pt x="4297680" y="901755"/>
                  </a:lnTo>
                  <a:cubicBezTo>
                    <a:pt x="4297680" y="1001358"/>
                    <a:pt x="4222623" y="1082106"/>
                    <a:pt x="4130040" y="1082106"/>
                  </a:cubicBezTo>
                  <a:lnTo>
                    <a:pt x="167640" y="1082106"/>
                  </a:lnTo>
                  <a:cubicBezTo>
                    <a:pt x="75057" y="1082106"/>
                    <a:pt x="0" y="1001358"/>
                    <a:pt x="0" y="901755"/>
                  </a:cubicBezTo>
                  <a:close/>
                </a:path>
              </a:pathLst>
            </a:custGeom>
            <a:solidFill>
              <a:srgbClr val="3BB55B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28575"/>
              <a:ext cx="4297680" cy="111068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499"/>
                </a:lnSpc>
              </a:pPr>
              <a:r>
                <a:rPr lang="en-US" sz="3749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WATER GAMES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262198" y="3682818"/>
            <a:ext cx="4461822" cy="1460682"/>
            <a:chOff x="0" y="0"/>
            <a:chExt cx="4206240" cy="137701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206240" cy="1377011"/>
            </a:xfrm>
            <a:custGeom>
              <a:avLst/>
              <a:gdLst/>
              <a:ahLst/>
              <a:cxnLst/>
              <a:rect r="r" b="b" t="t" l="l"/>
              <a:pathLst>
                <a:path h="1377011" w="4206240">
                  <a:moveTo>
                    <a:pt x="0" y="229502"/>
                  </a:moveTo>
                  <a:cubicBezTo>
                    <a:pt x="0" y="102754"/>
                    <a:pt x="75057" y="0"/>
                    <a:pt x="167640" y="0"/>
                  </a:cubicBezTo>
                  <a:lnTo>
                    <a:pt x="4038600" y="0"/>
                  </a:lnTo>
                  <a:cubicBezTo>
                    <a:pt x="4131183" y="0"/>
                    <a:pt x="4206240" y="102754"/>
                    <a:pt x="4206240" y="229502"/>
                  </a:cubicBezTo>
                  <a:lnTo>
                    <a:pt x="4206240" y="1147510"/>
                  </a:lnTo>
                  <a:cubicBezTo>
                    <a:pt x="4206240" y="1274257"/>
                    <a:pt x="4131183" y="1377011"/>
                    <a:pt x="4038600" y="1377011"/>
                  </a:cubicBezTo>
                  <a:lnTo>
                    <a:pt x="167640" y="1377011"/>
                  </a:lnTo>
                  <a:cubicBezTo>
                    <a:pt x="75057" y="1377011"/>
                    <a:pt x="0" y="1274257"/>
                    <a:pt x="0" y="1147510"/>
                  </a:cubicBezTo>
                  <a:close/>
                </a:path>
              </a:pathLst>
            </a:custGeom>
            <a:solidFill>
              <a:srgbClr val="EA228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"/>
              <a:ext cx="4206240" cy="138653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99"/>
                </a:lnSpc>
              </a:pPr>
              <a:r>
                <a:rPr lang="en-US" sz="4249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CHALLENGES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353487" y="2359090"/>
            <a:ext cx="5772264" cy="7215435"/>
            <a:chOff x="0" y="0"/>
            <a:chExt cx="6575882" cy="8219972"/>
          </a:xfrm>
        </p:grpSpPr>
        <p:sp>
          <p:nvSpPr>
            <p:cNvPr name="Freeform 17" id="17" descr="image.jpg"/>
            <p:cNvSpPr/>
            <p:nvPr/>
          </p:nvSpPr>
          <p:spPr>
            <a:xfrm flipH="false" flipV="false" rot="0">
              <a:off x="0" y="0"/>
              <a:ext cx="6575933" cy="8219973"/>
            </a:xfrm>
            <a:custGeom>
              <a:avLst/>
              <a:gdLst/>
              <a:ahLst/>
              <a:cxnLst/>
              <a:rect r="r" b="b" t="t" l="l"/>
              <a:pathLst>
                <a:path h="8219973" w="6575933">
                  <a:moveTo>
                    <a:pt x="0" y="0"/>
                  </a:moveTo>
                  <a:lnTo>
                    <a:pt x="6575933" y="0"/>
                  </a:lnTo>
                  <a:lnTo>
                    <a:pt x="6575933" y="8219973"/>
                  </a:lnTo>
                  <a:lnTo>
                    <a:pt x="0" y="8219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2729" r="0" b="-2729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2353487" y="8001770"/>
            <a:ext cx="5772264" cy="1256530"/>
            <a:chOff x="0" y="0"/>
            <a:chExt cx="7696352" cy="16753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696353" cy="1675373"/>
            </a:xfrm>
            <a:custGeom>
              <a:avLst/>
              <a:gdLst/>
              <a:ahLst/>
              <a:cxnLst/>
              <a:rect r="r" b="b" t="t" l="l"/>
              <a:pathLst>
                <a:path h="1675373" w="7696353">
                  <a:moveTo>
                    <a:pt x="0" y="279229"/>
                  </a:moveTo>
                  <a:cubicBezTo>
                    <a:pt x="0" y="124937"/>
                    <a:pt x="122315" y="0"/>
                    <a:pt x="273368" y="0"/>
                  </a:cubicBezTo>
                  <a:lnTo>
                    <a:pt x="7422985" y="0"/>
                  </a:lnTo>
                  <a:cubicBezTo>
                    <a:pt x="7574038" y="0"/>
                    <a:pt x="7696353" y="124937"/>
                    <a:pt x="7696353" y="279229"/>
                  </a:cubicBezTo>
                  <a:lnTo>
                    <a:pt x="7696353" y="1396144"/>
                  </a:lnTo>
                  <a:cubicBezTo>
                    <a:pt x="7696353" y="1550436"/>
                    <a:pt x="7574038" y="1675373"/>
                    <a:pt x="7422985" y="1675373"/>
                  </a:cubicBezTo>
                  <a:lnTo>
                    <a:pt x="273368" y="1675373"/>
                  </a:lnTo>
                  <a:cubicBezTo>
                    <a:pt x="122315" y="1675373"/>
                    <a:pt x="0" y="1550436"/>
                    <a:pt x="0" y="1396144"/>
                  </a:cubicBezTo>
                  <a:close/>
                </a:path>
              </a:pathLst>
            </a:custGeom>
            <a:solidFill>
              <a:srgbClr val="F49222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19050"/>
              <a:ext cx="7696352" cy="169442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4679"/>
                </a:lnSpc>
              </a:pPr>
              <a:r>
                <a:rPr lang="en-US" sz="3899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GET SOAKED!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0" y="9642348"/>
            <a:ext cx="6095848" cy="576072"/>
            <a:chOff x="0" y="0"/>
            <a:chExt cx="8127797" cy="768096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0" y="9683496"/>
            <a:ext cx="6095848" cy="342900"/>
            <a:chOff x="0" y="0"/>
            <a:chExt cx="8127797" cy="45720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ACTIVE.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6095848" y="9642348"/>
            <a:ext cx="6095848" cy="576072"/>
            <a:chOff x="0" y="0"/>
            <a:chExt cx="8127797" cy="768096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28" id="28"/>
          <p:cNvGrpSpPr/>
          <p:nvPr/>
        </p:nvGrpSpPr>
        <p:grpSpPr>
          <a:xfrm rot="0">
            <a:off x="6095848" y="9683496"/>
            <a:ext cx="6095848" cy="342900"/>
            <a:chOff x="0" y="0"/>
            <a:chExt cx="8127797" cy="4572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CONFIDENT.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2191695" y="9642348"/>
            <a:ext cx="6095848" cy="576072"/>
            <a:chOff x="0" y="0"/>
            <a:chExt cx="8127797" cy="768096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33" id="33"/>
          <p:cNvGrpSpPr/>
          <p:nvPr/>
        </p:nvGrpSpPr>
        <p:grpSpPr>
          <a:xfrm rot="0">
            <a:off x="12191695" y="9683496"/>
            <a:ext cx="6095848" cy="342900"/>
            <a:chOff x="0" y="0"/>
            <a:chExt cx="8127797" cy="4572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YOU.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0" y="0"/>
            <a:ext cx="7396233" cy="1470771"/>
            <a:chOff x="0" y="0"/>
            <a:chExt cx="7061906" cy="1404288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7061905" cy="1404288"/>
            </a:xfrm>
            <a:custGeom>
              <a:avLst/>
              <a:gdLst/>
              <a:ahLst/>
              <a:cxnLst/>
              <a:rect r="r" b="b" t="t" l="l"/>
              <a:pathLst>
                <a:path h="1404288" w="7061905">
                  <a:moveTo>
                    <a:pt x="0" y="234048"/>
                  </a:moveTo>
                  <a:cubicBezTo>
                    <a:pt x="0" y="104790"/>
                    <a:pt x="123333" y="0"/>
                    <a:pt x="275464" y="0"/>
                  </a:cubicBezTo>
                  <a:lnTo>
                    <a:pt x="6786442" y="0"/>
                  </a:lnTo>
                  <a:cubicBezTo>
                    <a:pt x="6938573" y="0"/>
                    <a:pt x="7061905" y="104790"/>
                    <a:pt x="7061905" y="234048"/>
                  </a:cubicBezTo>
                  <a:lnTo>
                    <a:pt x="7061905" y="1170240"/>
                  </a:lnTo>
                  <a:cubicBezTo>
                    <a:pt x="7061905" y="1299499"/>
                    <a:pt x="6938573" y="1404288"/>
                    <a:pt x="6786442" y="1404288"/>
                  </a:cubicBezTo>
                  <a:lnTo>
                    <a:pt x="275464" y="1404288"/>
                  </a:lnTo>
                  <a:cubicBezTo>
                    <a:pt x="123333" y="1404288"/>
                    <a:pt x="0" y="1299499"/>
                    <a:pt x="0" y="1170240"/>
                  </a:cubicBezTo>
                  <a:close/>
                </a:path>
              </a:pathLst>
            </a:custGeom>
            <a:solidFill>
              <a:srgbClr val="0091DC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28575"/>
              <a:ext cx="7061906" cy="14328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6659"/>
                </a:lnSpc>
              </a:pPr>
              <a:r>
                <a:rPr lang="en-US" sz="5549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WET WEDNESDAY !</a:t>
              </a:r>
            </a:p>
          </p:txBody>
        </p:sp>
      </p:grpSp>
      <p:sp>
        <p:nvSpPr>
          <p:cNvPr name="Freeform 39" id="39"/>
          <p:cNvSpPr/>
          <p:nvPr/>
        </p:nvSpPr>
        <p:spPr>
          <a:xfrm flipH="false" flipV="false" rot="-10800000">
            <a:off x="7239677" y="-363430"/>
            <a:ext cx="1650970" cy="2197631"/>
          </a:xfrm>
          <a:custGeom>
            <a:avLst/>
            <a:gdLst/>
            <a:ahLst/>
            <a:cxnLst/>
            <a:rect r="r" b="b" t="t" l="l"/>
            <a:pathLst>
              <a:path h="2197631" w="1650970">
                <a:moveTo>
                  <a:pt x="0" y="0"/>
                </a:moveTo>
                <a:lnTo>
                  <a:pt x="1650970" y="0"/>
                </a:lnTo>
                <a:lnTo>
                  <a:pt x="1650970" y="2197631"/>
                </a:lnTo>
                <a:lnTo>
                  <a:pt x="0" y="219763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7910583" y="2045903"/>
            <a:ext cx="3905025" cy="2603350"/>
          </a:xfrm>
          <a:custGeom>
            <a:avLst/>
            <a:gdLst/>
            <a:ahLst/>
            <a:cxnLst/>
            <a:rect r="r" b="b" t="t" l="l"/>
            <a:pathLst>
              <a:path h="2603350" w="3905025">
                <a:moveTo>
                  <a:pt x="0" y="0"/>
                </a:moveTo>
                <a:lnTo>
                  <a:pt x="3905025" y="0"/>
                </a:lnTo>
                <a:lnTo>
                  <a:pt x="3905025" y="2603350"/>
                </a:lnTo>
                <a:lnTo>
                  <a:pt x="0" y="260335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41" id="41"/>
          <p:cNvSpPr/>
          <p:nvPr/>
        </p:nvSpPr>
        <p:spPr>
          <a:xfrm flipH="false" flipV="false" rot="0">
            <a:off x="4668960" y="3167424"/>
            <a:ext cx="3863332" cy="2849357"/>
          </a:xfrm>
          <a:custGeom>
            <a:avLst/>
            <a:gdLst/>
            <a:ahLst/>
            <a:cxnLst/>
            <a:rect r="r" b="b" t="t" l="l"/>
            <a:pathLst>
              <a:path h="2849357" w="3863332">
                <a:moveTo>
                  <a:pt x="0" y="0"/>
                </a:moveTo>
                <a:lnTo>
                  <a:pt x="3863332" y="0"/>
                </a:lnTo>
                <a:lnTo>
                  <a:pt x="3863332" y="2849358"/>
                </a:lnTo>
                <a:lnTo>
                  <a:pt x="0" y="284935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7543" cy="10287000"/>
            <a:chOff x="0" y="0"/>
            <a:chExt cx="24383390" cy="137160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3364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3364">
                  <a:moveTo>
                    <a:pt x="0" y="0"/>
                  </a:moveTo>
                  <a:lnTo>
                    <a:pt x="24383364" y="0"/>
                  </a:lnTo>
                  <a:lnTo>
                    <a:pt x="24383364" y="13716000"/>
                  </a:lnTo>
                  <a:lnTo>
                    <a:pt x="0" y="137160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725805" y="218313"/>
            <a:ext cx="13567410" cy="1126998"/>
            <a:chOff x="0" y="0"/>
            <a:chExt cx="18089880" cy="150266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089880" cy="1502664"/>
            </a:xfrm>
            <a:custGeom>
              <a:avLst/>
              <a:gdLst/>
              <a:ahLst/>
              <a:cxnLst/>
              <a:rect r="r" b="b" t="t" l="l"/>
              <a:pathLst>
                <a:path h="1502664" w="18089880">
                  <a:moveTo>
                    <a:pt x="0" y="250444"/>
                  </a:moveTo>
                  <a:cubicBezTo>
                    <a:pt x="0" y="112141"/>
                    <a:pt x="112141" y="0"/>
                    <a:pt x="250444" y="0"/>
                  </a:cubicBezTo>
                  <a:lnTo>
                    <a:pt x="17839437" y="0"/>
                  </a:lnTo>
                  <a:cubicBezTo>
                    <a:pt x="17977740" y="0"/>
                    <a:pt x="18089880" y="112141"/>
                    <a:pt x="18089880" y="250444"/>
                  </a:cubicBezTo>
                  <a:lnTo>
                    <a:pt x="18089880" y="1252220"/>
                  </a:lnTo>
                  <a:cubicBezTo>
                    <a:pt x="18089880" y="1390523"/>
                    <a:pt x="17977740" y="1502664"/>
                    <a:pt x="17839437" y="1502664"/>
                  </a:cubicBezTo>
                  <a:lnTo>
                    <a:pt x="250444" y="1502664"/>
                  </a:lnTo>
                  <a:cubicBezTo>
                    <a:pt x="112141" y="1502664"/>
                    <a:pt x="0" y="1390523"/>
                    <a:pt x="0" y="125222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231452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342900"/>
            <a:ext cx="12893040" cy="685800"/>
            <a:chOff x="0" y="0"/>
            <a:chExt cx="17190720" cy="9144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7190720" cy="914400"/>
            </a:xfrm>
            <a:custGeom>
              <a:avLst/>
              <a:gdLst/>
              <a:ahLst/>
              <a:cxnLst/>
              <a:rect r="r" b="b" t="t" l="l"/>
              <a:pathLst>
                <a:path h="914400" w="17190720">
                  <a:moveTo>
                    <a:pt x="0" y="0"/>
                  </a:moveTo>
                  <a:lnTo>
                    <a:pt x="17190720" y="0"/>
                  </a:lnTo>
                  <a:lnTo>
                    <a:pt x="17190720" y="914400"/>
                  </a:lnTo>
                  <a:lnTo>
                    <a:pt x="0" y="9144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6318" r="0" b="-316318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17190720" cy="93345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5580"/>
                </a:lnSpc>
              </a:pPr>
              <a:r>
                <a:rPr lang="en-US" sz="4650" b="true">
                  <a:solidFill>
                    <a:srgbClr val="231452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FREE TIME = YOUR CHOICE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25805" y="1685925"/>
            <a:ext cx="4720590" cy="3348990"/>
            <a:chOff x="0" y="0"/>
            <a:chExt cx="6294120" cy="446532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294120" cy="4465320"/>
            </a:xfrm>
            <a:custGeom>
              <a:avLst/>
              <a:gdLst/>
              <a:ahLst/>
              <a:cxnLst/>
              <a:rect r="r" b="b" t="t" l="l"/>
              <a:pathLst>
                <a:path h="4465320" w="6294120">
                  <a:moveTo>
                    <a:pt x="0" y="744220"/>
                  </a:moveTo>
                  <a:cubicBezTo>
                    <a:pt x="0" y="333248"/>
                    <a:pt x="333248" y="0"/>
                    <a:pt x="744220" y="0"/>
                  </a:cubicBezTo>
                  <a:lnTo>
                    <a:pt x="5549900" y="0"/>
                  </a:lnTo>
                  <a:cubicBezTo>
                    <a:pt x="5960872" y="0"/>
                    <a:pt x="6294120" y="333248"/>
                    <a:pt x="6294120" y="744220"/>
                  </a:cubicBezTo>
                  <a:lnTo>
                    <a:pt x="6294120" y="3721100"/>
                  </a:lnTo>
                  <a:cubicBezTo>
                    <a:pt x="6294120" y="4132072"/>
                    <a:pt x="5960872" y="4465320"/>
                    <a:pt x="5549900" y="4465320"/>
                  </a:cubicBezTo>
                  <a:lnTo>
                    <a:pt x="744220" y="4465320"/>
                  </a:lnTo>
                  <a:cubicBezTo>
                    <a:pt x="333248" y="4465320"/>
                    <a:pt x="0" y="4132072"/>
                    <a:pt x="0" y="372110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3BB55B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028700" y="1714500"/>
            <a:ext cx="4124325" cy="3291840"/>
            <a:chOff x="0" y="0"/>
            <a:chExt cx="5499100" cy="4389120"/>
          </a:xfrm>
        </p:grpSpPr>
        <p:sp>
          <p:nvSpPr>
            <p:cNvPr name="Freeform 12" id="12" descr="Charl footy.JPG"/>
            <p:cNvSpPr/>
            <p:nvPr/>
          </p:nvSpPr>
          <p:spPr>
            <a:xfrm flipH="false" flipV="false" rot="0">
              <a:off x="0" y="0"/>
              <a:ext cx="5499100" cy="4389120"/>
            </a:xfrm>
            <a:custGeom>
              <a:avLst/>
              <a:gdLst/>
              <a:ahLst/>
              <a:cxnLst/>
              <a:rect r="r" b="b" t="t" l="l"/>
              <a:pathLst>
                <a:path h="4389120" w="5499100">
                  <a:moveTo>
                    <a:pt x="0" y="0"/>
                  </a:moveTo>
                  <a:lnTo>
                    <a:pt x="5499100" y="0"/>
                  </a:lnTo>
                  <a:lnTo>
                    <a:pt x="5499100" y="4389120"/>
                  </a:lnTo>
                  <a:lnTo>
                    <a:pt x="0" y="4389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3526" r="0" b="-33526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872490" y="4438650"/>
            <a:ext cx="4427220" cy="531876"/>
            <a:chOff x="0" y="0"/>
            <a:chExt cx="5902960" cy="7091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902960" cy="709168"/>
            </a:xfrm>
            <a:custGeom>
              <a:avLst/>
              <a:gdLst/>
              <a:ahLst/>
              <a:cxnLst/>
              <a:rect r="r" b="b" t="t" l="l"/>
              <a:pathLst>
                <a:path h="709168" w="5902960">
                  <a:moveTo>
                    <a:pt x="0" y="118237"/>
                  </a:moveTo>
                  <a:cubicBezTo>
                    <a:pt x="0" y="52959"/>
                    <a:pt x="52959" y="0"/>
                    <a:pt x="118237" y="0"/>
                  </a:cubicBezTo>
                  <a:lnTo>
                    <a:pt x="5784723" y="0"/>
                  </a:lnTo>
                  <a:cubicBezTo>
                    <a:pt x="5850001" y="0"/>
                    <a:pt x="5902960" y="52959"/>
                    <a:pt x="5902960" y="118237"/>
                  </a:cubicBezTo>
                  <a:lnTo>
                    <a:pt x="5902960" y="590931"/>
                  </a:lnTo>
                  <a:cubicBezTo>
                    <a:pt x="5902960" y="656209"/>
                    <a:pt x="5850001" y="709168"/>
                    <a:pt x="5784723" y="709168"/>
                  </a:cubicBezTo>
                  <a:lnTo>
                    <a:pt x="118237" y="709168"/>
                  </a:lnTo>
                  <a:cubicBezTo>
                    <a:pt x="52959" y="709168"/>
                    <a:pt x="0" y="656209"/>
                    <a:pt x="0" y="590931"/>
                  </a:cubicBezTo>
                  <a:close/>
                </a:path>
              </a:pathLst>
            </a:custGeom>
            <a:solidFill>
              <a:srgbClr val="3BB55B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5902960" cy="7282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TABLE FOOTBALL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5800725" y="1685925"/>
            <a:ext cx="4171950" cy="3348990"/>
            <a:chOff x="0" y="0"/>
            <a:chExt cx="5562600" cy="446532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562600" cy="4465320"/>
            </a:xfrm>
            <a:custGeom>
              <a:avLst/>
              <a:gdLst/>
              <a:ahLst/>
              <a:cxnLst/>
              <a:rect r="r" b="b" t="t" l="l"/>
              <a:pathLst>
                <a:path h="4465320" w="5562600">
                  <a:moveTo>
                    <a:pt x="0" y="744220"/>
                  </a:moveTo>
                  <a:cubicBezTo>
                    <a:pt x="0" y="333248"/>
                    <a:pt x="333248" y="0"/>
                    <a:pt x="744220" y="0"/>
                  </a:cubicBezTo>
                  <a:lnTo>
                    <a:pt x="4818380" y="0"/>
                  </a:lnTo>
                  <a:cubicBezTo>
                    <a:pt x="5229352" y="0"/>
                    <a:pt x="5562600" y="333248"/>
                    <a:pt x="5562600" y="744220"/>
                  </a:cubicBezTo>
                  <a:lnTo>
                    <a:pt x="5562600" y="3721100"/>
                  </a:lnTo>
                  <a:cubicBezTo>
                    <a:pt x="5562600" y="4132072"/>
                    <a:pt x="5229352" y="4465320"/>
                    <a:pt x="4818380" y="4465320"/>
                  </a:cubicBezTo>
                  <a:lnTo>
                    <a:pt x="744220" y="4465320"/>
                  </a:lnTo>
                  <a:cubicBezTo>
                    <a:pt x="333248" y="4465320"/>
                    <a:pt x="0" y="4132072"/>
                    <a:pt x="0" y="372110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F49222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6065520" y="1665923"/>
            <a:ext cx="3513072" cy="3291840"/>
            <a:chOff x="0" y="0"/>
            <a:chExt cx="4684095" cy="4389120"/>
          </a:xfrm>
        </p:grpSpPr>
        <p:sp>
          <p:nvSpPr>
            <p:cNvPr name="Freeform 19" id="19" descr="IMG_0833.jpg"/>
            <p:cNvSpPr/>
            <p:nvPr/>
          </p:nvSpPr>
          <p:spPr>
            <a:xfrm flipH="false" flipV="false" rot="0">
              <a:off x="0" y="0"/>
              <a:ext cx="4684095" cy="4389120"/>
            </a:xfrm>
            <a:custGeom>
              <a:avLst/>
              <a:gdLst/>
              <a:ahLst/>
              <a:cxnLst/>
              <a:rect r="r" b="b" t="t" l="l"/>
              <a:pathLst>
                <a:path h="4389120" w="4684095">
                  <a:moveTo>
                    <a:pt x="0" y="0"/>
                  </a:moveTo>
                  <a:lnTo>
                    <a:pt x="4684095" y="0"/>
                  </a:lnTo>
                  <a:lnTo>
                    <a:pt x="4684095" y="4389120"/>
                  </a:lnTo>
                  <a:lnTo>
                    <a:pt x="0" y="4389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360" r="0" b="-3360"/>
              </a:stretch>
            </a:blip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5947410" y="4438650"/>
            <a:ext cx="3878580" cy="531876"/>
            <a:chOff x="0" y="0"/>
            <a:chExt cx="5171440" cy="70916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5171440" cy="709168"/>
            </a:xfrm>
            <a:custGeom>
              <a:avLst/>
              <a:gdLst/>
              <a:ahLst/>
              <a:cxnLst/>
              <a:rect r="r" b="b" t="t" l="l"/>
              <a:pathLst>
                <a:path h="709168" w="5171440">
                  <a:moveTo>
                    <a:pt x="0" y="118237"/>
                  </a:moveTo>
                  <a:cubicBezTo>
                    <a:pt x="0" y="52959"/>
                    <a:pt x="52959" y="0"/>
                    <a:pt x="118237" y="0"/>
                  </a:cubicBezTo>
                  <a:lnTo>
                    <a:pt x="5053203" y="0"/>
                  </a:lnTo>
                  <a:cubicBezTo>
                    <a:pt x="5118481" y="0"/>
                    <a:pt x="5171440" y="52959"/>
                    <a:pt x="5171440" y="118237"/>
                  </a:cubicBezTo>
                  <a:lnTo>
                    <a:pt x="5171440" y="590931"/>
                  </a:lnTo>
                  <a:cubicBezTo>
                    <a:pt x="5171440" y="656209"/>
                    <a:pt x="5118481" y="709168"/>
                    <a:pt x="5053203" y="709168"/>
                  </a:cubicBezTo>
                  <a:lnTo>
                    <a:pt x="118237" y="709168"/>
                  </a:lnTo>
                  <a:cubicBezTo>
                    <a:pt x="52959" y="709168"/>
                    <a:pt x="0" y="656209"/>
                    <a:pt x="0" y="590931"/>
                  </a:cubicBezTo>
                  <a:close/>
                </a:path>
              </a:pathLst>
            </a:custGeom>
            <a:solidFill>
              <a:srgbClr val="F49222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-19050"/>
              <a:ext cx="5171440" cy="7282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HULA HOOPS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0327005" y="1685925"/>
            <a:ext cx="3897630" cy="3348990"/>
            <a:chOff x="0" y="0"/>
            <a:chExt cx="5196840" cy="4465320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5196840" cy="4465320"/>
            </a:xfrm>
            <a:custGeom>
              <a:avLst/>
              <a:gdLst/>
              <a:ahLst/>
              <a:cxnLst/>
              <a:rect r="r" b="b" t="t" l="l"/>
              <a:pathLst>
                <a:path h="4465320" w="5196840">
                  <a:moveTo>
                    <a:pt x="0" y="744220"/>
                  </a:moveTo>
                  <a:cubicBezTo>
                    <a:pt x="0" y="333248"/>
                    <a:pt x="333248" y="0"/>
                    <a:pt x="744220" y="0"/>
                  </a:cubicBezTo>
                  <a:lnTo>
                    <a:pt x="4452620" y="0"/>
                  </a:lnTo>
                  <a:cubicBezTo>
                    <a:pt x="4863592" y="0"/>
                    <a:pt x="5196840" y="333248"/>
                    <a:pt x="5196840" y="744220"/>
                  </a:cubicBezTo>
                  <a:lnTo>
                    <a:pt x="5196840" y="3721100"/>
                  </a:lnTo>
                  <a:cubicBezTo>
                    <a:pt x="5196840" y="4132072"/>
                    <a:pt x="4863592" y="4465320"/>
                    <a:pt x="4452620" y="4465320"/>
                  </a:cubicBezTo>
                  <a:lnTo>
                    <a:pt x="744220" y="4465320"/>
                  </a:lnTo>
                  <a:cubicBezTo>
                    <a:pt x="333248" y="4465320"/>
                    <a:pt x="0" y="4132072"/>
                    <a:pt x="0" y="372110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0099D8"/>
              </a:solidFill>
              <a:prstDash val="solid"/>
              <a:miter/>
            </a:ln>
          </p:spPr>
        </p:sp>
      </p:grpSp>
      <p:grpSp>
        <p:nvGrpSpPr>
          <p:cNvPr name="Group 25" id="25"/>
          <p:cNvGrpSpPr/>
          <p:nvPr/>
        </p:nvGrpSpPr>
        <p:grpSpPr>
          <a:xfrm rot="0">
            <a:off x="10763250" y="1714500"/>
            <a:ext cx="3235452" cy="3291840"/>
            <a:chOff x="0" y="0"/>
            <a:chExt cx="4313936" cy="4389120"/>
          </a:xfrm>
        </p:grpSpPr>
        <p:sp>
          <p:nvSpPr>
            <p:cNvPr name="Freeform 26" id="26" descr="IMG_4426.jpg"/>
            <p:cNvSpPr/>
            <p:nvPr/>
          </p:nvSpPr>
          <p:spPr>
            <a:xfrm flipH="false" flipV="false" rot="0">
              <a:off x="0" y="0"/>
              <a:ext cx="4313936" cy="4389120"/>
            </a:xfrm>
            <a:custGeom>
              <a:avLst/>
              <a:gdLst/>
              <a:ahLst/>
              <a:cxnLst/>
              <a:rect r="r" b="b" t="t" l="l"/>
              <a:pathLst>
                <a:path h="4389120" w="4313936">
                  <a:moveTo>
                    <a:pt x="0" y="0"/>
                  </a:moveTo>
                  <a:lnTo>
                    <a:pt x="4313936" y="0"/>
                  </a:lnTo>
                  <a:lnTo>
                    <a:pt x="4313936" y="4389120"/>
                  </a:lnTo>
                  <a:lnTo>
                    <a:pt x="0" y="43891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15524" r="0" b="-15524"/>
              </a:stretch>
            </a:blip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10473690" y="4438650"/>
            <a:ext cx="3604260" cy="531876"/>
            <a:chOff x="0" y="0"/>
            <a:chExt cx="4805680" cy="709168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4805680" cy="709168"/>
            </a:xfrm>
            <a:custGeom>
              <a:avLst/>
              <a:gdLst/>
              <a:ahLst/>
              <a:cxnLst/>
              <a:rect r="r" b="b" t="t" l="l"/>
              <a:pathLst>
                <a:path h="709168" w="4805680">
                  <a:moveTo>
                    <a:pt x="0" y="118237"/>
                  </a:moveTo>
                  <a:cubicBezTo>
                    <a:pt x="0" y="52959"/>
                    <a:pt x="52959" y="0"/>
                    <a:pt x="118237" y="0"/>
                  </a:cubicBezTo>
                  <a:lnTo>
                    <a:pt x="4687443" y="0"/>
                  </a:lnTo>
                  <a:cubicBezTo>
                    <a:pt x="4752721" y="0"/>
                    <a:pt x="4805680" y="52959"/>
                    <a:pt x="4805680" y="118237"/>
                  </a:cubicBezTo>
                  <a:lnTo>
                    <a:pt x="4805680" y="590931"/>
                  </a:lnTo>
                  <a:cubicBezTo>
                    <a:pt x="4805680" y="656209"/>
                    <a:pt x="4752721" y="709168"/>
                    <a:pt x="4687443" y="709168"/>
                  </a:cubicBezTo>
                  <a:lnTo>
                    <a:pt x="118237" y="709168"/>
                  </a:lnTo>
                  <a:cubicBezTo>
                    <a:pt x="52959" y="709168"/>
                    <a:pt x="0" y="656209"/>
                    <a:pt x="0" y="590931"/>
                  </a:cubicBezTo>
                  <a:close/>
                </a:path>
              </a:pathLst>
            </a:custGeom>
            <a:solidFill>
              <a:srgbClr val="0099D8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9" id="29"/>
            <p:cNvSpPr txBox="true"/>
            <p:nvPr/>
          </p:nvSpPr>
          <p:spPr>
            <a:xfrm>
              <a:off x="0" y="-19050"/>
              <a:ext cx="4805680" cy="7282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SCOOTERS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4578965" y="1685925"/>
            <a:ext cx="3006090" cy="3348990"/>
            <a:chOff x="0" y="0"/>
            <a:chExt cx="4008120" cy="446532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4008120" cy="4465320"/>
            </a:xfrm>
            <a:custGeom>
              <a:avLst/>
              <a:gdLst/>
              <a:ahLst/>
              <a:cxnLst/>
              <a:rect r="r" b="b" t="t" l="l"/>
              <a:pathLst>
                <a:path h="4465320" w="4008120">
                  <a:moveTo>
                    <a:pt x="0" y="668020"/>
                  </a:moveTo>
                  <a:cubicBezTo>
                    <a:pt x="0" y="299085"/>
                    <a:pt x="299085" y="0"/>
                    <a:pt x="668020" y="0"/>
                  </a:cubicBezTo>
                  <a:lnTo>
                    <a:pt x="3340100" y="0"/>
                  </a:lnTo>
                  <a:cubicBezTo>
                    <a:pt x="3709035" y="0"/>
                    <a:pt x="4008120" y="299085"/>
                    <a:pt x="4008120" y="668020"/>
                  </a:cubicBezTo>
                  <a:lnTo>
                    <a:pt x="4008120" y="3797300"/>
                  </a:lnTo>
                  <a:cubicBezTo>
                    <a:pt x="4008120" y="4166235"/>
                    <a:pt x="3709035" y="4465320"/>
                    <a:pt x="3340100" y="4465320"/>
                  </a:cubicBezTo>
                  <a:lnTo>
                    <a:pt x="668020" y="4465320"/>
                  </a:lnTo>
                  <a:cubicBezTo>
                    <a:pt x="299085" y="4465320"/>
                    <a:pt x="0" y="4166235"/>
                    <a:pt x="0" y="379730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32" id="32"/>
          <p:cNvGrpSpPr/>
          <p:nvPr/>
        </p:nvGrpSpPr>
        <p:grpSpPr>
          <a:xfrm rot="0">
            <a:off x="14607540" y="2561177"/>
            <a:ext cx="2948940" cy="1598486"/>
            <a:chOff x="0" y="0"/>
            <a:chExt cx="3931920" cy="2131314"/>
          </a:xfrm>
        </p:grpSpPr>
        <p:sp>
          <p:nvSpPr>
            <p:cNvPr name="Freeform 33" id="33" descr="IMG_8754.jpg"/>
            <p:cNvSpPr/>
            <p:nvPr/>
          </p:nvSpPr>
          <p:spPr>
            <a:xfrm flipH="false" flipV="false" rot="0">
              <a:off x="0" y="0"/>
              <a:ext cx="3931920" cy="2131314"/>
            </a:xfrm>
            <a:custGeom>
              <a:avLst/>
              <a:gdLst/>
              <a:ahLst/>
              <a:cxnLst/>
              <a:rect r="r" b="b" t="t" l="l"/>
              <a:pathLst>
                <a:path h="2131314" w="3931920">
                  <a:moveTo>
                    <a:pt x="0" y="0"/>
                  </a:moveTo>
                  <a:lnTo>
                    <a:pt x="3931920" y="0"/>
                  </a:lnTo>
                  <a:lnTo>
                    <a:pt x="3931920" y="2131314"/>
                  </a:lnTo>
                  <a:lnTo>
                    <a:pt x="0" y="21313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34" id="34"/>
          <p:cNvGrpSpPr/>
          <p:nvPr/>
        </p:nvGrpSpPr>
        <p:grpSpPr>
          <a:xfrm rot="0">
            <a:off x="14725650" y="4438650"/>
            <a:ext cx="2712720" cy="531876"/>
            <a:chOff x="0" y="0"/>
            <a:chExt cx="3616960" cy="70916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3616960" cy="709168"/>
            </a:xfrm>
            <a:custGeom>
              <a:avLst/>
              <a:gdLst/>
              <a:ahLst/>
              <a:cxnLst/>
              <a:rect r="r" b="b" t="t" l="l"/>
              <a:pathLst>
                <a:path h="709168" w="3616960">
                  <a:moveTo>
                    <a:pt x="0" y="118237"/>
                  </a:moveTo>
                  <a:cubicBezTo>
                    <a:pt x="0" y="52959"/>
                    <a:pt x="52959" y="0"/>
                    <a:pt x="118237" y="0"/>
                  </a:cubicBezTo>
                  <a:lnTo>
                    <a:pt x="3498723" y="0"/>
                  </a:lnTo>
                  <a:cubicBezTo>
                    <a:pt x="3564001" y="0"/>
                    <a:pt x="3616960" y="52959"/>
                    <a:pt x="3616960" y="118237"/>
                  </a:cubicBezTo>
                  <a:lnTo>
                    <a:pt x="3616960" y="590931"/>
                  </a:lnTo>
                  <a:cubicBezTo>
                    <a:pt x="3616960" y="656209"/>
                    <a:pt x="3564001" y="709168"/>
                    <a:pt x="3498723" y="709168"/>
                  </a:cubicBezTo>
                  <a:lnTo>
                    <a:pt x="118237" y="709168"/>
                  </a:lnTo>
                  <a:cubicBezTo>
                    <a:pt x="52959" y="709168"/>
                    <a:pt x="0" y="656209"/>
                    <a:pt x="0" y="590931"/>
                  </a:cubicBezTo>
                  <a:close/>
                </a:path>
              </a:pathLst>
            </a:custGeom>
            <a:solidFill>
              <a:srgbClr val="EA228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-19050"/>
              <a:ext cx="3616960" cy="7282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MAKE-BELIEVE GAMES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1137285" y="5594985"/>
            <a:ext cx="3691890" cy="3074670"/>
            <a:chOff x="0" y="0"/>
            <a:chExt cx="4922520" cy="409956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4922520" cy="4099560"/>
            </a:xfrm>
            <a:custGeom>
              <a:avLst/>
              <a:gdLst/>
              <a:ahLst/>
              <a:cxnLst/>
              <a:rect r="r" b="b" t="t" l="l"/>
              <a:pathLst>
                <a:path h="4099560" w="4922520">
                  <a:moveTo>
                    <a:pt x="0" y="683260"/>
                  </a:moveTo>
                  <a:cubicBezTo>
                    <a:pt x="0" y="305943"/>
                    <a:pt x="305943" y="0"/>
                    <a:pt x="683260" y="0"/>
                  </a:cubicBezTo>
                  <a:lnTo>
                    <a:pt x="4239260" y="0"/>
                  </a:lnTo>
                  <a:cubicBezTo>
                    <a:pt x="4616577" y="0"/>
                    <a:pt x="4922520" y="305943"/>
                    <a:pt x="4922520" y="683260"/>
                  </a:cubicBezTo>
                  <a:lnTo>
                    <a:pt x="4922520" y="3416300"/>
                  </a:lnTo>
                  <a:cubicBezTo>
                    <a:pt x="4922520" y="3793617"/>
                    <a:pt x="4616577" y="4099560"/>
                    <a:pt x="4239260" y="4099560"/>
                  </a:cubicBezTo>
                  <a:lnTo>
                    <a:pt x="683260" y="4099560"/>
                  </a:lnTo>
                  <a:cubicBezTo>
                    <a:pt x="305943" y="4099560"/>
                    <a:pt x="0" y="3793617"/>
                    <a:pt x="0" y="341630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F49222"/>
              </a:solidFill>
              <a:prstDash val="solid"/>
              <a:miter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1876482" y="5623560"/>
            <a:ext cx="2213505" cy="3017520"/>
            <a:chOff x="0" y="0"/>
            <a:chExt cx="2951340" cy="4023360"/>
          </a:xfrm>
        </p:grpSpPr>
        <p:sp>
          <p:nvSpPr>
            <p:cNvPr name="Freeform 40" id="40" descr="IMG_4135.jpg"/>
            <p:cNvSpPr/>
            <p:nvPr/>
          </p:nvSpPr>
          <p:spPr>
            <a:xfrm flipH="false" flipV="false" rot="0">
              <a:off x="0" y="0"/>
              <a:ext cx="2951353" cy="4023360"/>
            </a:xfrm>
            <a:custGeom>
              <a:avLst/>
              <a:gdLst/>
              <a:ahLst/>
              <a:cxnLst/>
              <a:rect r="r" b="b" t="t" l="l"/>
              <a:pathLst>
                <a:path h="4023360" w="2951353">
                  <a:moveTo>
                    <a:pt x="0" y="0"/>
                  </a:moveTo>
                  <a:lnTo>
                    <a:pt x="2951353" y="0"/>
                  </a:lnTo>
                  <a:lnTo>
                    <a:pt x="2951353" y="4023360"/>
                  </a:lnTo>
                  <a:lnTo>
                    <a:pt x="0" y="4023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</p:grpSp>
      <p:grpSp>
        <p:nvGrpSpPr>
          <p:cNvPr name="Group 41" id="41"/>
          <p:cNvGrpSpPr/>
          <p:nvPr/>
        </p:nvGrpSpPr>
        <p:grpSpPr>
          <a:xfrm rot="0">
            <a:off x="1283970" y="8073390"/>
            <a:ext cx="3398520" cy="531876"/>
            <a:chOff x="0" y="0"/>
            <a:chExt cx="4531360" cy="709168"/>
          </a:xfrm>
        </p:grpSpPr>
        <p:sp>
          <p:nvSpPr>
            <p:cNvPr name="Freeform 42" id="42"/>
            <p:cNvSpPr/>
            <p:nvPr/>
          </p:nvSpPr>
          <p:spPr>
            <a:xfrm flipH="false" flipV="false" rot="0">
              <a:off x="0" y="0"/>
              <a:ext cx="4531360" cy="709168"/>
            </a:xfrm>
            <a:custGeom>
              <a:avLst/>
              <a:gdLst/>
              <a:ahLst/>
              <a:cxnLst/>
              <a:rect r="r" b="b" t="t" l="l"/>
              <a:pathLst>
                <a:path h="709168" w="4531360">
                  <a:moveTo>
                    <a:pt x="0" y="118237"/>
                  </a:moveTo>
                  <a:cubicBezTo>
                    <a:pt x="0" y="52959"/>
                    <a:pt x="52959" y="0"/>
                    <a:pt x="118237" y="0"/>
                  </a:cubicBezTo>
                  <a:lnTo>
                    <a:pt x="4413123" y="0"/>
                  </a:lnTo>
                  <a:cubicBezTo>
                    <a:pt x="4478401" y="0"/>
                    <a:pt x="4531360" y="52959"/>
                    <a:pt x="4531360" y="118237"/>
                  </a:cubicBezTo>
                  <a:lnTo>
                    <a:pt x="4531360" y="590931"/>
                  </a:lnTo>
                  <a:cubicBezTo>
                    <a:pt x="4531360" y="656209"/>
                    <a:pt x="4478401" y="709168"/>
                    <a:pt x="4413123" y="709168"/>
                  </a:cubicBezTo>
                  <a:lnTo>
                    <a:pt x="118237" y="709168"/>
                  </a:lnTo>
                  <a:cubicBezTo>
                    <a:pt x="52959" y="709168"/>
                    <a:pt x="0" y="656209"/>
                    <a:pt x="0" y="590931"/>
                  </a:cubicBezTo>
                  <a:close/>
                </a:path>
              </a:pathLst>
            </a:custGeom>
            <a:solidFill>
              <a:srgbClr val="F49222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43" id="43"/>
            <p:cNvSpPr txBox="true"/>
            <p:nvPr/>
          </p:nvSpPr>
          <p:spPr>
            <a:xfrm>
              <a:off x="0" y="-19050"/>
              <a:ext cx="4531360" cy="7282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PHOTO FUN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5183505" y="5594985"/>
            <a:ext cx="3691890" cy="3074670"/>
            <a:chOff x="0" y="0"/>
            <a:chExt cx="4922520" cy="4099560"/>
          </a:xfrm>
        </p:grpSpPr>
        <p:sp>
          <p:nvSpPr>
            <p:cNvPr name="Freeform 45" id="45"/>
            <p:cNvSpPr/>
            <p:nvPr/>
          </p:nvSpPr>
          <p:spPr>
            <a:xfrm flipH="false" flipV="false" rot="0">
              <a:off x="0" y="0"/>
              <a:ext cx="4922520" cy="4099560"/>
            </a:xfrm>
            <a:custGeom>
              <a:avLst/>
              <a:gdLst/>
              <a:ahLst/>
              <a:cxnLst/>
              <a:rect r="r" b="b" t="t" l="l"/>
              <a:pathLst>
                <a:path h="4099560" w="4922520">
                  <a:moveTo>
                    <a:pt x="0" y="683260"/>
                  </a:moveTo>
                  <a:cubicBezTo>
                    <a:pt x="0" y="305943"/>
                    <a:pt x="305943" y="0"/>
                    <a:pt x="683260" y="0"/>
                  </a:cubicBezTo>
                  <a:lnTo>
                    <a:pt x="4239260" y="0"/>
                  </a:lnTo>
                  <a:cubicBezTo>
                    <a:pt x="4616577" y="0"/>
                    <a:pt x="4922520" y="305943"/>
                    <a:pt x="4922520" y="683260"/>
                  </a:cubicBezTo>
                  <a:lnTo>
                    <a:pt x="4922520" y="3416300"/>
                  </a:lnTo>
                  <a:cubicBezTo>
                    <a:pt x="4922520" y="3793617"/>
                    <a:pt x="4616577" y="4099560"/>
                    <a:pt x="4239260" y="4099560"/>
                  </a:cubicBezTo>
                  <a:lnTo>
                    <a:pt x="683260" y="4099560"/>
                  </a:lnTo>
                  <a:cubicBezTo>
                    <a:pt x="305943" y="4099560"/>
                    <a:pt x="0" y="3793617"/>
                    <a:pt x="0" y="341630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3BB55B"/>
              </a:solidFill>
              <a:prstDash val="solid"/>
              <a:miter/>
            </a:ln>
          </p:spPr>
        </p:sp>
      </p:grpSp>
      <p:grpSp>
        <p:nvGrpSpPr>
          <p:cNvPr name="Group 46" id="46"/>
          <p:cNvGrpSpPr/>
          <p:nvPr/>
        </p:nvGrpSpPr>
        <p:grpSpPr>
          <a:xfrm rot="0">
            <a:off x="5900233" y="5623560"/>
            <a:ext cx="2258425" cy="3017520"/>
            <a:chOff x="0" y="0"/>
            <a:chExt cx="3011234" cy="4023360"/>
          </a:xfrm>
        </p:grpSpPr>
        <p:sp>
          <p:nvSpPr>
            <p:cNvPr name="Freeform 47" id="47" descr="food art.jpg"/>
            <p:cNvSpPr/>
            <p:nvPr/>
          </p:nvSpPr>
          <p:spPr>
            <a:xfrm flipH="false" flipV="false" rot="0">
              <a:off x="0" y="0"/>
              <a:ext cx="3011170" cy="4023360"/>
            </a:xfrm>
            <a:custGeom>
              <a:avLst/>
              <a:gdLst/>
              <a:ahLst/>
              <a:cxnLst/>
              <a:rect r="r" b="b" t="t" l="l"/>
              <a:pathLst>
                <a:path h="4023360" w="3011170">
                  <a:moveTo>
                    <a:pt x="0" y="0"/>
                  </a:moveTo>
                  <a:lnTo>
                    <a:pt x="3011170" y="0"/>
                  </a:lnTo>
                  <a:lnTo>
                    <a:pt x="3011170" y="4023360"/>
                  </a:lnTo>
                  <a:lnTo>
                    <a:pt x="0" y="4023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-2" b="0"/>
              </a:stretch>
            </a:blipFill>
          </p:spPr>
        </p:sp>
      </p:grpSp>
      <p:grpSp>
        <p:nvGrpSpPr>
          <p:cNvPr name="Group 48" id="48"/>
          <p:cNvGrpSpPr/>
          <p:nvPr/>
        </p:nvGrpSpPr>
        <p:grpSpPr>
          <a:xfrm rot="0">
            <a:off x="5330190" y="8073390"/>
            <a:ext cx="3398520" cy="531876"/>
            <a:chOff x="0" y="0"/>
            <a:chExt cx="4531360" cy="709168"/>
          </a:xfrm>
        </p:grpSpPr>
        <p:sp>
          <p:nvSpPr>
            <p:cNvPr name="Freeform 49" id="49"/>
            <p:cNvSpPr/>
            <p:nvPr/>
          </p:nvSpPr>
          <p:spPr>
            <a:xfrm flipH="false" flipV="false" rot="0">
              <a:off x="0" y="0"/>
              <a:ext cx="4531360" cy="709168"/>
            </a:xfrm>
            <a:custGeom>
              <a:avLst/>
              <a:gdLst/>
              <a:ahLst/>
              <a:cxnLst/>
              <a:rect r="r" b="b" t="t" l="l"/>
              <a:pathLst>
                <a:path h="709168" w="4531360">
                  <a:moveTo>
                    <a:pt x="0" y="118237"/>
                  </a:moveTo>
                  <a:cubicBezTo>
                    <a:pt x="0" y="52959"/>
                    <a:pt x="52959" y="0"/>
                    <a:pt x="118237" y="0"/>
                  </a:cubicBezTo>
                  <a:lnTo>
                    <a:pt x="4413123" y="0"/>
                  </a:lnTo>
                  <a:cubicBezTo>
                    <a:pt x="4478401" y="0"/>
                    <a:pt x="4531360" y="52959"/>
                    <a:pt x="4531360" y="118237"/>
                  </a:cubicBezTo>
                  <a:lnTo>
                    <a:pt x="4531360" y="590931"/>
                  </a:lnTo>
                  <a:cubicBezTo>
                    <a:pt x="4531360" y="656209"/>
                    <a:pt x="4478401" y="709168"/>
                    <a:pt x="4413123" y="709168"/>
                  </a:cubicBezTo>
                  <a:lnTo>
                    <a:pt x="118237" y="709168"/>
                  </a:lnTo>
                  <a:cubicBezTo>
                    <a:pt x="52959" y="709168"/>
                    <a:pt x="0" y="656209"/>
                    <a:pt x="0" y="590931"/>
                  </a:cubicBezTo>
                  <a:close/>
                </a:path>
              </a:pathLst>
            </a:custGeom>
            <a:solidFill>
              <a:srgbClr val="3BB55B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0" id="50"/>
            <p:cNvSpPr txBox="true"/>
            <p:nvPr/>
          </p:nvSpPr>
          <p:spPr>
            <a:xfrm>
              <a:off x="0" y="-19050"/>
              <a:ext cx="4531360" cy="7282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FOOD ART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9229725" y="5594985"/>
            <a:ext cx="3691890" cy="3074670"/>
            <a:chOff x="0" y="0"/>
            <a:chExt cx="4922520" cy="4099560"/>
          </a:xfrm>
        </p:grpSpPr>
        <p:sp>
          <p:nvSpPr>
            <p:cNvPr name="Freeform 52" id="52"/>
            <p:cNvSpPr/>
            <p:nvPr/>
          </p:nvSpPr>
          <p:spPr>
            <a:xfrm flipH="false" flipV="false" rot="0">
              <a:off x="0" y="0"/>
              <a:ext cx="4922520" cy="4099560"/>
            </a:xfrm>
            <a:custGeom>
              <a:avLst/>
              <a:gdLst/>
              <a:ahLst/>
              <a:cxnLst/>
              <a:rect r="r" b="b" t="t" l="l"/>
              <a:pathLst>
                <a:path h="4099560" w="4922520">
                  <a:moveTo>
                    <a:pt x="0" y="683260"/>
                  </a:moveTo>
                  <a:cubicBezTo>
                    <a:pt x="0" y="305943"/>
                    <a:pt x="305943" y="0"/>
                    <a:pt x="683260" y="0"/>
                  </a:cubicBezTo>
                  <a:lnTo>
                    <a:pt x="4239260" y="0"/>
                  </a:lnTo>
                  <a:cubicBezTo>
                    <a:pt x="4616577" y="0"/>
                    <a:pt x="4922520" y="305943"/>
                    <a:pt x="4922520" y="683260"/>
                  </a:cubicBezTo>
                  <a:lnTo>
                    <a:pt x="4922520" y="3416300"/>
                  </a:lnTo>
                  <a:cubicBezTo>
                    <a:pt x="4922520" y="3793617"/>
                    <a:pt x="4616577" y="4099560"/>
                    <a:pt x="4239260" y="4099560"/>
                  </a:cubicBezTo>
                  <a:lnTo>
                    <a:pt x="683260" y="4099560"/>
                  </a:lnTo>
                  <a:cubicBezTo>
                    <a:pt x="305943" y="4099560"/>
                    <a:pt x="0" y="3793617"/>
                    <a:pt x="0" y="341630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9793224" y="5623560"/>
            <a:ext cx="2564892" cy="3017520"/>
            <a:chOff x="0" y="0"/>
            <a:chExt cx="3419856" cy="4023360"/>
          </a:xfrm>
        </p:grpSpPr>
        <p:sp>
          <p:nvSpPr>
            <p:cNvPr name="Freeform 54" id="54" descr="easter_pic_fixed.jpg"/>
            <p:cNvSpPr/>
            <p:nvPr/>
          </p:nvSpPr>
          <p:spPr>
            <a:xfrm flipH="false" flipV="false" rot="0">
              <a:off x="0" y="0"/>
              <a:ext cx="3419856" cy="4023360"/>
            </a:xfrm>
            <a:custGeom>
              <a:avLst/>
              <a:gdLst/>
              <a:ahLst/>
              <a:cxnLst/>
              <a:rect r="r" b="b" t="t" l="l"/>
              <a:pathLst>
                <a:path h="4023360" w="3419856">
                  <a:moveTo>
                    <a:pt x="0" y="0"/>
                  </a:moveTo>
                  <a:lnTo>
                    <a:pt x="3419856" y="0"/>
                  </a:lnTo>
                  <a:lnTo>
                    <a:pt x="3419856" y="4023360"/>
                  </a:lnTo>
                  <a:lnTo>
                    <a:pt x="0" y="4023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grpSp>
        <p:nvGrpSpPr>
          <p:cNvPr name="Group 55" id="55"/>
          <p:cNvGrpSpPr/>
          <p:nvPr/>
        </p:nvGrpSpPr>
        <p:grpSpPr>
          <a:xfrm rot="0">
            <a:off x="9376410" y="8073390"/>
            <a:ext cx="3398520" cy="531876"/>
            <a:chOff x="0" y="0"/>
            <a:chExt cx="4531360" cy="709168"/>
          </a:xfrm>
        </p:grpSpPr>
        <p:sp>
          <p:nvSpPr>
            <p:cNvPr name="Freeform 56" id="56"/>
            <p:cNvSpPr/>
            <p:nvPr/>
          </p:nvSpPr>
          <p:spPr>
            <a:xfrm flipH="false" flipV="false" rot="0">
              <a:off x="0" y="0"/>
              <a:ext cx="4531360" cy="709168"/>
            </a:xfrm>
            <a:custGeom>
              <a:avLst/>
              <a:gdLst/>
              <a:ahLst/>
              <a:cxnLst/>
              <a:rect r="r" b="b" t="t" l="l"/>
              <a:pathLst>
                <a:path h="709168" w="4531360">
                  <a:moveTo>
                    <a:pt x="0" y="118237"/>
                  </a:moveTo>
                  <a:cubicBezTo>
                    <a:pt x="0" y="52959"/>
                    <a:pt x="52959" y="0"/>
                    <a:pt x="118237" y="0"/>
                  </a:cubicBezTo>
                  <a:lnTo>
                    <a:pt x="4413123" y="0"/>
                  </a:lnTo>
                  <a:cubicBezTo>
                    <a:pt x="4478401" y="0"/>
                    <a:pt x="4531360" y="52959"/>
                    <a:pt x="4531360" y="118237"/>
                  </a:cubicBezTo>
                  <a:lnTo>
                    <a:pt x="4531360" y="590931"/>
                  </a:lnTo>
                  <a:cubicBezTo>
                    <a:pt x="4531360" y="656209"/>
                    <a:pt x="4478401" y="709168"/>
                    <a:pt x="4413123" y="709168"/>
                  </a:cubicBezTo>
                  <a:lnTo>
                    <a:pt x="118237" y="709168"/>
                  </a:lnTo>
                  <a:cubicBezTo>
                    <a:pt x="52959" y="709168"/>
                    <a:pt x="0" y="656209"/>
                    <a:pt x="0" y="590931"/>
                  </a:cubicBezTo>
                  <a:close/>
                </a:path>
              </a:pathLst>
            </a:custGeom>
            <a:solidFill>
              <a:srgbClr val="EA228F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57" id="57"/>
            <p:cNvSpPr txBox="true"/>
            <p:nvPr/>
          </p:nvSpPr>
          <p:spPr>
            <a:xfrm>
              <a:off x="0" y="-19050"/>
              <a:ext cx="4531360" cy="7282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CHILL WITH FRIENDS</a:t>
              </a:r>
            </a:p>
          </p:txBody>
        </p:sp>
      </p:grpSp>
      <p:grpSp>
        <p:nvGrpSpPr>
          <p:cNvPr name="Group 58" id="58"/>
          <p:cNvGrpSpPr/>
          <p:nvPr/>
        </p:nvGrpSpPr>
        <p:grpSpPr>
          <a:xfrm rot="0">
            <a:off x="13275945" y="5594985"/>
            <a:ext cx="4034790" cy="3074670"/>
            <a:chOff x="0" y="0"/>
            <a:chExt cx="5379720" cy="4099560"/>
          </a:xfrm>
        </p:grpSpPr>
        <p:sp>
          <p:nvSpPr>
            <p:cNvPr name="Freeform 59" id="59"/>
            <p:cNvSpPr/>
            <p:nvPr/>
          </p:nvSpPr>
          <p:spPr>
            <a:xfrm flipH="false" flipV="false" rot="0">
              <a:off x="0" y="0"/>
              <a:ext cx="5379720" cy="4099560"/>
            </a:xfrm>
            <a:custGeom>
              <a:avLst/>
              <a:gdLst/>
              <a:ahLst/>
              <a:cxnLst/>
              <a:rect r="r" b="b" t="t" l="l"/>
              <a:pathLst>
                <a:path h="4099560" w="5379720">
                  <a:moveTo>
                    <a:pt x="0" y="683260"/>
                  </a:moveTo>
                  <a:cubicBezTo>
                    <a:pt x="0" y="305943"/>
                    <a:pt x="305943" y="0"/>
                    <a:pt x="683260" y="0"/>
                  </a:cubicBezTo>
                  <a:lnTo>
                    <a:pt x="4696460" y="0"/>
                  </a:lnTo>
                  <a:cubicBezTo>
                    <a:pt x="5073777" y="0"/>
                    <a:pt x="5379720" y="305943"/>
                    <a:pt x="5379720" y="683260"/>
                  </a:cubicBezTo>
                  <a:lnTo>
                    <a:pt x="5379720" y="3416300"/>
                  </a:lnTo>
                  <a:cubicBezTo>
                    <a:pt x="5379720" y="3793617"/>
                    <a:pt x="5073777" y="4099560"/>
                    <a:pt x="4696460" y="4099560"/>
                  </a:cubicBezTo>
                  <a:lnTo>
                    <a:pt x="683260" y="4099560"/>
                  </a:lnTo>
                  <a:cubicBezTo>
                    <a:pt x="305943" y="4099560"/>
                    <a:pt x="0" y="3793617"/>
                    <a:pt x="0" y="3416300"/>
                  </a:cubicBezTo>
                  <a:close/>
                </a:path>
              </a:pathLst>
            </a:custGeom>
            <a:solidFill>
              <a:srgbClr val="FFFFFF"/>
            </a:solidFill>
            <a:ln w="57150" cap="sq">
              <a:solidFill>
                <a:srgbClr val="231452"/>
              </a:solidFill>
              <a:prstDash val="solid"/>
              <a:miter/>
            </a:ln>
          </p:spPr>
        </p:sp>
      </p:grpSp>
      <p:grpSp>
        <p:nvGrpSpPr>
          <p:cNvPr name="Group 60" id="60"/>
          <p:cNvGrpSpPr/>
          <p:nvPr/>
        </p:nvGrpSpPr>
        <p:grpSpPr>
          <a:xfrm rot="0">
            <a:off x="13553570" y="5623560"/>
            <a:ext cx="3479530" cy="3017520"/>
            <a:chOff x="0" y="0"/>
            <a:chExt cx="4639374" cy="4023360"/>
          </a:xfrm>
        </p:grpSpPr>
        <p:sp>
          <p:nvSpPr>
            <p:cNvPr name="Freeform 61" id="61" descr="NERF 2.jpg"/>
            <p:cNvSpPr/>
            <p:nvPr/>
          </p:nvSpPr>
          <p:spPr>
            <a:xfrm flipH="false" flipV="false" rot="0">
              <a:off x="0" y="0"/>
              <a:ext cx="4639437" cy="4023360"/>
            </a:xfrm>
            <a:custGeom>
              <a:avLst/>
              <a:gdLst/>
              <a:ahLst/>
              <a:cxnLst/>
              <a:rect r="r" b="b" t="t" l="l"/>
              <a:pathLst>
                <a:path h="4023360" w="4639437">
                  <a:moveTo>
                    <a:pt x="0" y="0"/>
                  </a:moveTo>
                  <a:lnTo>
                    <a:pt x="4639437" y="0"/>
                  </a:lnTo>
                  <a:lnTo>
                    <a:pt x="4639437" y="4023360"/>
                  </a:lnTo>
                  <a:lnTo>
                    <a:pt x="0" y="4023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l="0" t="0" r="1" b="0"/>
              </a:stretch>
            </a:blipFill>
          </p:spPr>
        </p:sp>
      </p:grpSp>
      <p:grpSp>
        <p:nvGrpSpPr>
          <p:cNvPr name="Group 62" id="62"/>
          <p:cNvGrpSpPr/>
          <p:nvPr/>
        </p:nvGrpSpPr>
        <p:grpSpPr>
          <a:xfrm rot="0">
            <a:off x="13422630" y="8073390"/>
            <a:ext cx="3741420" cy="531876"/>
            <a:chOff x="0" y="0"/>
            <a:chExt cx="4988560" cy="709168"/>
          </a:xfrm>
        </p:grpSpPr>
        <p:sp>
          <p:nvSpPr>
            <p:cNvPr name="Freeform 63" id="63"/>
            <p:cNvSpPr/>
            <p:nvPr/>
          </p:nvSpPr>
          <p:spPr>
            <a:xfrm flipH="false" flipV="false" rot="0">
              <a:off x="0" y="0"/>
              <a:ext cx="4988560" cy="709168"/>
            </a:xfrm>
            <a:custGeom>
              <a:avLst/>
              <a:gdLst/>
              <a:ahLst/>
              <a:cxnLst/>
              <a:rect r="r" b="b" t="t" l="l"/>
              <a:pathLst>
                <a:path h="709168" w="4988560">
                  <a:moveTo>
                    <a:pt x="0" y="118237"/>
                  </a:moveTo>
                  <a:cubicBezTo>
                    <a:pt x="0" y="52959"/>
                    <a:pt x="52959" y="0"/>
                    <a:pt x="118237" y="0"/>
                  </a:cubicBezTo>
                  <a:lnTo>
                    <a:pt x="4870323" y="0"/>
                  </a:lnTo>
                  <a:cubicBezTo>
                    <a:pt x="4935601" y="0"/>
                    <a:pt x="4988560" y="52959"/>
                    <a:pt x="4988560" y="118237"/>
                  </a:cubicBezTo>
                  <a:lnTo>
                    <a:pt x="4988560" y="590931"/>
                  </a:lnTo>
                  <a:cubicBezTo>
                    <a:pt x="4988560" y="656209"/>
                    <a:pt x="4935601" y="709168"/>
                    <a:pt x="4870323" y="709168"/>
                  </a:cubicBezTo>
                  <a:lnTo>
                    <a:pt x="118237" y="709168"/>
                  </a:lnTo>
                  <a:cubicBezTo>
                    <a:pt x="52959" y="709168"/>
                    <a:pt x="0" y="656209"/>
                    <a:pt x="0" y="590931"/>
                  </a:cubicBezTo>
                  <a:close/>
                </a:path>
              </a:pathLst>
            </a:custGeom>
            <a:solidFill>
              <a:srgbClr val="231452"/>
            </a:soli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64" id="64"/>
            <p:cNvSpPr txBox="true"/>
            <p:nvPr/>
          </p:nvSpPr>
          <p:spPr>
            <a:xfrm>
              <a:off x="0" y="-19050"/>
              <a:ext cx="4988560" cy="7282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800"/>
                </a:lnSpc>
              </a:pPr>
              <a:r>
                <a:rPr lang="en-US" sz="15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NERF BATTLES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4853856" y="150304"/>
            <a:ext cx="3114675" cy="1098423"/>
            <a:chOff x="0" y="0"/>
            <a:chExt cx="4152900" cy="1464564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0" y="0"/>
              <a:ext cx="4152900" cy="1464564"/>
            </a:xfrm>
            <a:custGeom>
              <a:avLst/>
              <a:gdLst/>
              <a:ahLst/>
              <a:cxnLst/>
              <a:rect r="r" b="b" t="t" l="l"/>
              <a:pathLst>
                <a:path h="1464564" w="4152900">
                  <a:moveTo>
                    <a:pt x="0" y="244094"/>
                  </a:moveTo>
                  <a:cubicBezTo>
                    <a:pt x="0" y="109347"/>
                    <a:pt x="109347" y="0"/>
                    <a:pt x="244094" y="0"/>
                  </a:cubicBezTo>
                  <a:lnTo>
                    <a:pt x="3908806" y="0"/>
                  </a:lnTo>
                  <a:cubicBezTo>
                    <a:pt x="4043553" y="0"/>
                    <a:pt x="4152900" y="109347"/>
                    <a:pt x="4152900" y="244094"/>
                  </a:cubicBezTo>
                  <a:lnTo>
                    <a:pt x="4152900" y="1220470"/>
                  </a:lnTo>
                  <a:cubicBezTo>
                    <a:pt x="4152900" y="1355344"/>
                    <a:pt x="4043553" y="1464564"/>
                    <a:pt x="3908806" y="1464564"/>
                  </a:cubicBezTo>
                  <a:lnTo>
                    <a:pt x="244094" y="1464564"/>
                  </a:lnTo>
                  <a:cubicBezTo>
                    <a:pt x="109347" y="1464564"/>
                    <a:pt x="0" y="1355217"/>
                    <a:pt x="0" y="1220470"/>
                  </a:cubicBezTo>
                  <a:close/>
                </a:path>
              </a:pathLst>
            </a:custGeom>
            <a:solidFill>
              <a:srgbClr val="FFFFFF"/>
            </a:solidFill>
            <a:ln w="28575" cap="sq">
              <a:solidFill>
                <a:srgbClr val="EA228F"/>
              </a:solidFill>
              <a:prstDash val="solid"/>
              <a:miter/>
            </a:ln>
          </p:spPr>
        </p:sp>
      </p:grpSp>
      <p:grpSp>
        <p:nvGrpSpPr>
          <p:cNvPr name="Group 67" id="67"/>
          <p:cNvGrpSpPr/>
          <p:nvPr/>
        </p:nvGrpSpPr>
        <p:grpSpPr>
          <a:xfrm rot="0">
            <a:off x="0" y="9669780"/>
            <a:ext cx="6095848" cy="480060"/>
            <a:chOff x="0" y="0"/>
            <a:chExt cx="8127797" cy="640080"/>
          </a:xfrm>
        </p:grpSpPr>
        <p:sp>
          <p:nvSpPr>
            <p:cNvPr name="Freeform 68" id="68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69" id="69"/>
          <p:cNvGrpSpPr/>
          <p:nvPr/>
        </p:nvGrpSpPr>
        <p:grpSpPr>
          <a:xfrm rot="0">
            <a:off x="0" y="9697212"/>
            <a:ext cx="6095848" cy="425196"/>
            <a:chOff x="0" y="0"/>
            <a:chExt cx="8127797" cy="566928"/>
          </a:xfrm>
        </p:grpSpPr>
        <p:sp>
          <p:nvSpPr>
            <p:cNvPr name="Freeform 70" id="70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71" id="71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ACTIVE.</a:t>
              </a:r>
            </a:p>
          </p:txBody>
        </p:sp>
      </p:grpSp>
      <p:grpSp>
        <p:nvGrpSpPr>
          <p:cNvPr name="Group 72" id="72"/>
          <p:cNvGrpSpPr/>
          <p:nvPr/>
        </p:nvGrpSpPr>
        <p:grpSpPr>
          <a:xfrm rot="0">
            <a:off x="6095848" y="9669780"/>
            <a:ext cx="6095848" cy="480060"/>
            <a:chOff x="0" y="0"/>
            <a:chExt cx="8127797" cy="640080"/>
          </a:xfrm>
        </p:grpSpPr>
        <p:sp>
          <p:nvSpPr>
            <p:cNvPr name="Freeform 73" id="73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74" id="74"/>
          <p:cNvGrpSpPr/>
          <p:nvPr/>
        </p:nvGrpSpPr>
        <p:grpSpPr>
          <a:xfrm rot="0">
            <a:off x="6095848" y="9697212"/>
            <a:ext cx="6095848" cy="425196"/>
            <a:chOff x="0" y="0"/>
            <a:chExt cx="8127797" cy="566928"/>
          </a:xfrm>
        </p:grpSpPr>
        <p:sp>
          <p:nvSpPr>
            <p:cNvPr name="Freeform 75" id="75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76" id="76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CONFIDENT.</a:t>
              </a:r>
            </a:p>
          </p:txBody>
        </p:sp>
      </p:grpSp>
      <p:grpSp>
        <p:nvGrpSpPr>
          <p:cNvPr name="Group 77" id="77"/>
          <p:cNvGrpSpPr/>
          <p:nvPr/>
        </p:nvGrpSpPr>
        <p:grpSpPr>
          <a:xfrm rot="0">
            <a:off x="12191695" y="9669780"/>
            <a:ext cx="6095848" cy="480060"/>
            <a:chOff x="0" y="0"/>
            <a:chExt cx="8127797" cy="640080"/>
          </a:xfrm>
        </p:grpSpPr>
        <p:sp>
          <p:nvSpPr>
            <p:cNvPr name="Freeform 78" id="78"/>
            <p:cNvSpPr/>
            <p:nvPr/>
          </p:nvSpPr>
          <p:spPr>
            <a:xfrm flipH="false" flipV="false" rot="0">
              <a:off x="0" y="0"/>
              <a:ext cx="8127746" cy="640080"/>
            </a:xfrm>
            <a:custGeom>
              <a:avLst/>
              <a:gdLst/>
              <a:ahLst/>
              <a:cxnLst/>
              <a:rect r="r" b="b" t="t" l="l"/>
              <a:pathLst>
                <a:path h="640080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640080"/>
                  </a:lnTo>
                  <a:lnTo>
                    <a:pt x="0" y="640080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79" id="79"/>
          <p:cNvGrpSpPr/>
          <p:nvPr/>
        </p:nvGrpSpPr>
        <p:grpSpPr>
          <a:xfrm rot="0">
            <a:off x="12191695" y="9697212"/>
            <a:ext cx="6095848" cy="425196"/>
            <a:chOff x="0" y="0"/>
            <a:chExt cx="8127797" cy="566928"/>
          </a:xfrm>
        </p:grpSpPr>
        <p:sp>
          <p:nvSpPr>
            <p:cNvPr name="Freeform 80" id="80"/>
            <p:cNvSpPr/>
            <p:nvPr/>
          </p:nvSpPr>
          <p:spPr>
            <a:xfrm flipH="false" flipV="false" rot="0">
              <a:off x="0" y="0"/>
              <a:ext cx="8127796" cy="566928"/>
            </a:xfrm>
            <a:custGeom>
              <a:avLst/>
              <a:gdLst/>
              <a:ahLst/>
              <a:cxnLst/>
              <a:rect r="r" b="b" t="t" l="l"/>
              <a:pathLst>
                <a:path h="566928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566928"/>
                  </a:lnTo>
                  <a:lnTo>
                    <a:pt x="0" y="566928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9348" r="0" b="-229348"/>
              </a:stretch>
            </a:blipFill>
          </p:spPr>
        </p:sp>
        <p:sp>
          <p:nvSpPr>
            <p:cNvPr name="TextBox 81" id="81"/>
            <p:cNvSpPr txBox="true"/>
            <p:nvPr/>
          </p:nvSpPr>
          <p:spPr>
            <a:xfrm>
              <a:off x="0" y="-19050"/>
              <a:ext cx="8127797" cy="585978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160"/>
                </a:lnSpc>
              </a:pPr>
              <a:r>
                <a:rPr lang="en-US" sz="18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YOU.</a:t>
              </a:r>
            </a:p>
          </p:txBody>
        </p:sp>
      </p:grpSp>
      <p:grpSp>
        <p:nvGrpSpPr>
          <p:cNvPr name="Group 82" id="82"/>
          <p:cNvGrpSpPr/>
          <p:nvPr/>
        </p:nvGrpSpPr>
        <p:grpSpPr>
          <a:xfrm rot="0">
            <a:off x="13998702" y="90678"/>
            <a:ext cx="3906012" cy="2122932"/>
            <a:chOff x="0" y="0"/>
            <a:chExt cx="5208016" cy="2830576"/>
          </a:xfrm>
        </p:grpSpPr>
        <p:sp>
          <p:nvSpPr>
            <p:cNvPr name="Freeform 83" id="83"/>
            <p:cNvSpPr/>
            <p:nvPr/>
          </p:nvSpPr>
          <p:spPr>
            <a:xfrm flipH="false" flipV="false" rot="0">
              <a:off x="0" y="0"/>
              <a:ext cx="5208016" cy="2830576"/>
            </a:xfrm>
            <a:custGeom>
              <a:avLst/>
              <a:gdLst/>
              <a:ahLst/>
              <a:cxnLst/>
              <a:rect r="r" b="b" t="t" l="l"/>
              <a:pathLst>
                <a:path h="2830576" w="5208016">
                  <a:moveTo>
                    <a:pt x="0" y="471805"/>
                  </a:moveTo>
                  <a:cubicBezTo>
                    <a:pt x="0" y="211201"/>
                    <a:pt x="211201" y="0"/>
                    <a:pt x="471805" y="0"/>
                  </a:cubicBezTo>
                  <a:lnTo>
                    <a:pt x="4736211" y="0"/>
                  </a:lnTo>
                  <a:cubicBezTo>
                    <a:pt x="4996815" y="0"/>
                    <a:pt x="5208016" y="211201"/>
                    <a:pt x="5208016" y="471805"/>
                  </a:cubicBezTo>
                  <a:lnTo>
                    <a:pt x="5208016" y="2358771"/>
                  </a:lnTo>
                  <a:cubicBezTo>
                    <a:pt x="5208016" y="2619375"/>
                    <a:pt x="4996815" y="2830576"/>
                    <a:pt x="4736211" y="2830576"/>
                  </a:cubicBezTo>
                  <a:lnTo>
                    <a:pt x="471805" y="2830576"/>
                  </a:lnTo>
                  <a:cubicBezTo>
                    <a:pt x="211201" y="2830576"/>
                    <a:pt x="0" y="2619375"/>
                    <a:pt x="0" y="2358771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FFD600"/>
              </a:solidFill>
              <a:prstDash val="solid"/>
              <a:miter/>
            </a:ln>
          </p:spPr>
        </p:sp>
      </p:grpSp>
      <p:grpSp>
        <p:nvGrpSpPr>
          <p:cNvPr name="Group 84" id="84"/>
          <p:cNvGrpSpPr/>
          <p:nvPr/>
        </p:nvGrpSpPr>
        <p:grpSpPr>
          <a:xfrm rot="0">
            <a:off x="14305788" y="329184"/>
            <a:ext cx="3223260" cy="1563624"/>
            <a:chOff x="0" y="0"/>
            <a:chExt cx="4297680" cy="2084832"/>
          </a:xfrm>
        </p:grpSpPr>
        <p:sp>
          <p:nvSpPr>
            <p:cNvPr name="Freeform 85" id="85" descr="image.png"/>
            <p:cNvSpPr/>
            <p:nvPr/>
          </p:nvSpPr>
          <p:spPr>
            <a:xfrm flipH="false" flipV="false" rot="0">
              <a:off x="0" y="0"/>
              <a:ext cx="4297680" cy="2084832"/>
            </a:xfrm>
            <a:custGeom>
              <a:avLst/>
              <a:gdLst/>
              <a:ahLst/>
              <a:cxnLst/>
              <a:rect r="r" b="b" t="t" l="l"/>
              <a:pathLst>
                <a:path h="2084832" w="4297680">
                  <a:moveTo>
                    <a:pt x="0" y="0"/>
                  </a:moveTo>
                  <a:lnTo>
                    <a:pt x="4297680" y="0"/>
                  </a:lnTo>
                  <a:lnTo>
                    <a:pt x="4297680" y="2084832"/>
                  </a:lnTo>
                  <a:lnTo>
                    <a:pt x="0" y="20848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0" t="-13009" r="0" b="-13009"/>
              </a:stretch>
            </a:blipFill>
          </p:spPr>
        </p:sp>
      </p:grpSp>
      <p:grpSp>
        <p:nvGrpSpPr>
          <p:cNvPr name="Group 86" id="86"/>
          <p:cNvGrpSpPr/>
          <p:nvPr/>
        </p:nvGrpSpPr>
        <p:grpSpPr>
          <a:xfrm rot="0">
            <a:off x="0" y="9642348"/>
            <a:ext cx="6103620" cy="644652"/>
            <a:chOff x="0" y="0"/>
            <a:chExt cx="8138160" cy="859536"/>
          </a:xfrm>
        </p:grpSpPr>
        <p:sp>
          <p:nvSpPr>
            <p:cNvPr name="Freeform 87" id="87"/>
            <p:cNvSpPr/>
            <p:nvPr/>
          </p:nvSpPr>
          <p:spPr>
            <a:xfrm flipH="false" flipV="false" rot="0">
              <a:off x="0" y="0"/>
              <a:ext cx="8138160" cy="859536"/>
            </a:xfrm>
            <a:custGeom>
              <a:avLst/>
              <a:gdLst/>
              <a:ahLst/>
              <a:cxnLst/>
              <a:rect r="r" b="b" t="t" l="l"/>
              <a:pathLst>
                <a:path h="859536" w="8138160">
                  <a:moveTo>
                    <a:pt x="0" y="0"/>
                  </a:moveTo>
                  <a:lnTo>
                    <a:pt x="8138160" y="0"/>
                  </a:lnTo>
                  <a:lnTo>
                    <a:pt x="8138160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88" id="88"/>
          <p:cNvGrpSpPr/>
          <p:nvPr/>
        </p:nvGrpSpPr>
        <p:grpSpPr>
          <a:xfrm rot="0">
            <a:off x="6103620" y="9642348"/>
            <a:ext cx="6103620" cy="644652"/>
            <a:chOff x="0" y="0"/>
            <a:chExt cx="8138160" cy="859536"/>
          </a:xfrm>
        </p:grpSpPr>
        <p:sp>
          <p:nvSpPr>
            <p:cNvPr name="Freeform 89" id="89"/>
            <p:cNvSpPr/>
            <p:nvPr/>
          </p:nvSpPr>
          <p:spPr>
            <a:xfrm flipH="false" flipV="false" rot="0">
              <a:off x="0" y="0"/>
              <a:ext cx="8138160" cy="859536"/>
            </a:xfrm>
            <a:custGeom>
              <a:avLst/>
              <a:gdLst/>
              <a:ahLst/>
              <a:cxnLst/>
              <a:rect r="r" b="b" t="t" l="l"/>
              <a:pathLst>
                <a:path h="859536" w="8138160">
                  <a:moveTo>
                    <a:pt x="0" y="0"/>
                  </a:moveTo>
                  <a:lnTo>
                    <a:pt x="8138160" y="0"/>
                  </a:lnTo>
                  <a:lnTo>
                    <a:pt x="8138160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90" id="90"/>
          <p:cNvGrpSpPr/>
          <p:nvPr/>
        </p:nvGrpSpPr>
        <p:grpSpPr>
          <a:xfrm rot="0">
            <a:off x="12207240" y="9642348"/>
            <a:ext cx="6080303" cy="644652"/>
            <a:chOff x="0" y="0"/>
            <a:chExt cx="8107070" cy="859536"/>
          </a:xfrm>
        </p:grpSpPr>
        <p:sp>
          <p:nvSpPr>
            <p:cNvPr name="Freeform 91" id="91"/>
            <p:cNvSpPr/>
            <p:nvPr/>
          </p:nvSpPr>
          <p:spPr>
            <a:xfrm flipH="false" flipV="false" rot="0">
              <a:off x="0" y="0"/>
              <a:ext cx="8107045" cy="859536"/>
            </a:xfrm>
            <a:custGeom>
              <a:avLst/>
              <a:gdLst/>
              <a:ahLst/>
              <a:cxnLst/>
              <a:rect r="r" b="b" t="t" l="l"/>
              <a:pathLst>
                <a:path h="859536" w="8107045">
                  <a:moveTo>
                    <a:pt x="0" y="0"/>
                  </a:moveTo>
                  <a:lnTo>
                    <a:pt x="8107045" y="0"/>
                  </a:lnTo>
                  <a:lnTo>
                    <a:pt x="8107045" y="859536"/>
                  </a:lnTo>
                  <a:lnTo>
                    <a:pt x="0" y="859536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sp>
        <p:nvSpPr>
          <p:cNvPr name="TextBox 92" id="92"/>
          <p:cNvSpPr txBox="true"/>
          <p:nvPr/>
        </p:nvSpPr>
        <p:spPr>
          <a:xfrm rot="0">
            <a:off x="38100" y="9719310"/>
            <a:ext cx="6027420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ACTIVE.</a:t>
            </a:r>
          </a:p>
        </p:txBody>
      </p:sp>
      <p:sp>
        <p:nvSpPr>
          <p:cNvPr name="TextBox 93" id="93"/>
          <p:cNvSpPr txBox="true"/>
          <p:nvPr/>
        </p:nvSpPr>
        <p:spPr>
          <a:xfrm rot="0">
            <a:off x="6141720" y="9719310"/>
            <a:ext cx="6027420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CONFIDENT.</a:t>
            </a:r>
          </a:p>
        </p:txBody>
      </p:sp>
      <p:sp>
        <p:nvSpPr>
          <p:cNvPr name="TextBox 94" id="94"/>
          <p:cNvSpPr txBox="true"/>
          <p:nvPr/>
        </p:nvSpPr>
        <p:spPr>
          <a:xfrm rot="0">
            <a:off x="12245340" y="9719310"/>
            <a:ext cx="5999988" cy="36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250" b="true"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rPr>
              <a:t>BE YOU.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4470380" y="246888"/>
            <a:ext cx="3223260" cy="1970465"/>
            <a:chOff x="0" y="0"/>
            <a:chExt cx="4297680" cy="2627287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4297680" cy="2627249"/>
            </a:xfrm>
            <a:custGeom>
              <a:avLst/>
              <a:gdLst/>
              <a:ahLst/>
              <a:cxnLst/>
              <a:rect r="r" b="b" t="t" l="l"/>
              <a:pathLst>
                <a:path h="2627249" w="4297680">
                  <a:moveTo>
                    <a:pt x="0" y="0"/>
                  </a:moveTo>
                  <a:lnTo>
                    <a:pt x="4297680" y="0"/>
                  </a:lnTo>
                  <a:lnTo>
                    <a:pt x="4297680" y="2627249"/>
                  </a:lnTo>
                  <a:lnTo>
                    <a:pt x="0" y="26272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-1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163029" y="246888"/>
            <a:ext cx="12354724" cy="1023850"/>
            <a:chOff x="0" y="0"/>
            <a:chExt cx="9268560" cy="76809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9268560" cy="768096"/>
            </a:xfrm>
            <a:custGeom>
              <a:avLst/>
              <a:gdLst/>
              <a:ahLst/>
              <a:cxnLst/>
              <a:rect r="r" b="b" t="t" l="l"/>
              <a:pathLst>
                <a:path h="768096" w="9268560">
                  <a:moveTo>
                    <a:pt x="0" y="128016"/>
                  </a:moveTo>
                  <a:cubicBezTo>
                    <a:pt x="0" y="57277"/>
                    <a:pt x="98402" y="0"/>
                    <a:pt x="219932" y="0"/>
                  </a:cubicBezTo>
                  <a:lnTo>
                    <a:pt x="9048628" y="0"/>
                  </a:lnTo>
                  <a:cubicBezTo>
                    <a:pt x="9170158" y="0"/>
                    <a:pt x="9268560" y="57277"/>
                    <a:pt x="9268560" y="128016"/>
                  </a:cubicBezTo>
                  <a:lnTo>
                    <a:pt x="9268560" y="640080"/>
                  </a:lnTo>
                  <a:cubicBezTo>
                    <a:pt x="9268560" y="710819"/>
                    <a:pt x="9170158" y="768096"/>
                    <a:pt x="9048628" y="768096"/>
                  </a:cubicBezTo>
                  <a:lnTo>
                    <a:pt x="219932" y="768096"/>
                  </a:lnTo>
                  <a:cubicBezTo>
                    <a:pt x="98402" y="768096"/>
                    <a:pt x="0" y="710819"/>
                    <a:pt x="0" y="640080"/>
                  </a:cubicBezTo>
                  <a:close/>
                </a:path>
              </a:pathLst>
            </a:custGeom>
            <a:solidFill>
              <a:srgbClr val="EA228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9268560" cy="78714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159"/>
                </a:lnSpc>
              </a:pPr>
              <a:r>
                <a:rPr lang="en-US" sz="4299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SAFE, FRIENDLY  &amp; WELCOMING </a:t>
              </a: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3047924" y="7846366"/>
            <a:ext cx="11275443" cy="891540"/>
            <a:chOff x="0" y="0"/>
            <a:chExt cx="15033925" cy="118872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033924" cy="1188720"/>
            </a:xfrm>
            <a:custGeom>
              <a:avLst/>
              <a:gdLst/>
              <a:ahLst/>
              <a:cxnLst/>
              <a:rect r="r" b="b" t="t" l="l"/>
              <a:pathLst>
                <a:path h="1188720" w="15033924">
                  <a:moveTo>
                    <a:pt x="0" y="198120"/>
                  </a:moveTo>
                  <a:cubicBezTo>
                    <a:pt x="0" y="88646"/>
                    <a:pt x="191770" y="0"/>
                    <a:pt x="428599" y="0"/>
                  </a:cubicBezTo>
                  <a:lnTo>
                    <a:pt x="14605326" y="0"/>
                  </a:lnTo>
                  <a:cubicBezTo>
                    <a:pt x="14842153" y="0"/>
                    <a:pt x="15033924" y="88646"/>
                    <a:pt x="15033924" y="198120"/>
                  </a:cubicBezTo>
                  <a:lnTo>
                    <a:pt x="15033924" y="990600"/>
                  </a:lnTo>
                  <a:cubicBezTo>
                    <a:pt x="15033924" y="1100074"/>
                    <a:pt x="14842153" y="1188720"/>
                    <a:pt x="14605326" y="1188720"/>
                  </a:cubicBezTo>
                  <a:lnTo>
                    <a:pt x="428599" y="1188720"/>
                  </a:lnTo>
                  <a:cubicBezTo>
                    <a:pt x="191770" y="1188720"/>
                    <a:pt x="0" y="1100074"/>
                    <a:pt x="0" y="990600"/>
                  </a:cubicBezTo>
                  <a:close/>
                </a:path>
              </a:pathLst>
            </a:custGeom>
            <a:solidFill>
              <a:srgbClr val="231452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15033925" cy="119824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60"/>
                </a:lnSpc>
              </a:pPr>
              <a:r>
                <a:rPr lang="en-US" sz="255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YOU DON'T NEED TO KNOW ANYONE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0" y="9642348"/>
            <a:ext cx="6095848" cy="576072"/>
            <a:chOff x="0" y="0"/>
            <a:chExt cx="8127797" cy="76809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3BB55B"/>
            </a:solid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6095848" y="9642348"/>
            <a:ext cx="6095848" cy="576072"/>
            <a:chOff x="0" y="0"/>
            <a:chExt cx="8127797" cy="76809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F49222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12191695" y="9642348"/>
            <a:ext cx="6095848" cy="576072"/>
            <a:chOff x="0" y="0"/>
            <a:chExt cx="8127797" cy="76809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7746" cy="768096"/>
            </a:xfrm>
            <a:custGeom>
              <a:avLst/>
              <a:gdLst/>
              <a:ahLst/>
              <a:cxnLst/>
              <a:rect r="r" b="b" t="t" l="l"/>
              <a:pathLst>
                <a:path h="768096" w="8127746">
                  <a:moveTo>
                    <a:pt x="0" y="0"/>
                  </a:moveTo>
                  <a:lnTo>
                    <a:pt x="8127746" y="0"/>
                  </a:lnTo>
                  <a:lnTo>
                    <a:pt x="8127746" y="768096"/>
                  </a:lnTo>
                  <a:lnTo>
                    <a:pt x="0" y="768096"/>
                  </a:lnTo>
                  <a:close/>
                </a:path>
              </a:pathLst>
            </a:custGeom>
            <a:solidFill>
              <a:srgbClr val="EA228F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0" y="9683496"/>
            <a:ext cx="6095848" cy="342900"/>
            <a:chOff x="0" y="0"/>
            <a:chExt cx="8127797" cy="4572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ACTIVE.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6095848" y="9683496"/>
            <a:ext cx="6095848" cy="342900"/>
            <a:chOff x="0" y="0"/>
            <a:chExt cx="8127797" cy="4572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CONFIDENT.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2191695" y="9683496"/>
            <a:ext cx="6095848" cy="342900"/>
            <a:chOff x="0" y="0"/>
            <a:chExt cx="8127797" cy="4572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7796" cy="457200"/>
            </a:xfrm>
            <a:custGeom>
              <a:avLst/>
              <a:gdLst/>
              <a:ahLst/>
              <a:cxnLst/>
              <a:rect r="r" b="b" t="t" l="l"/>
              <a:pathLst>
                <a:path h="457200" w="8127796">
                  <a:moveTo>
                    <a:pt x="0" y="0"/>
                  </a:moveTo>
                  <a:lnTo>
                    <a:pt x="8127796" y="0"/>
                  </a:lnTo>
                  <a:lnTo>
                    <a:pt x="8127796" y="457200"/>
                  </a:lnTo>
                  <a:lnTo>
                    <a:pt x="0" y="457200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l="0" t="-296392" r="0" b="-296392"/>
              </a:stretch>
            </a:blip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9525"/>
              <a:ext cx="8127797" cy="46672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ctr">
                <a:lnSpc>
                  <a:spcPts val="2520"/>
                </a:lnSpc>
              </a:pPr>
              <a:r>
                <a:rPr lang="en-US" sz="2100" b="true">
                  <a:solidFill>
                    <a:srgbClr val="FFFFFF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BE YOU.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3253201" y="2574587"/>
            <a:ext cx="3315850" cy="4139231"/>
            <a:chOff x="0" y="0"/>
            <a:chExt cx="5193487" cy="6483117"/>
          </a:xfrm>
        </p:grpSpPr>
        <p:sp>
          <p:nvSpPr>
            <p:cNvPr name="Freeform 26" id="26" descr="image.jpg"/>
            <p:cNvSpPr/>
            <p:nvPr/>
          </p:nvSpPr>
          <p:spPr>
            <a:xfrm flipH="false" flipV="false" rot="0">
              <a:off x="0" y="0"/>
              <a:ext cx="5193538" cy="6483117"/>
            </a:xfrm>
            <a:custGeom>
              <a:avLst/>
              <a:gdLst/>
              <a:ahLst/>
              <a:cxnLst/>
              <a:rect r="r" b="b" t="t" l="l"/>
              <a:pathLst>
                <a:path h="6483117" w="5193538">
                  <a:moveTo>
                    <a:pt x="0" y="0"/>
                  </a:moveTo>
                  <a:lnTo>
                    <a:pt x="5193538" y="0"/>
                  </a:lnTo>
                  <a:lnTo>
                    <a:pt x="5193538" y="6483117"/>
                  </a:lnTo>
                  <a:lnTo>
                    <a:pt x="0" y="64831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1" t="-2751" r="0" b="-2751"/>
              </a:stretch>
            </a:blipFill>
          </p:spPr>
        </p:sp>
      </p:grpSp>
      <p:sp>
        <p:nvSpPr>
          <p:cNvPr name="Freeform 27" id="27"/>
          <p:cNvSpPr/>
          <p:nvPr/>
        </p:nvSpPr>
        <p:spPr>
          <a:xfrm flipH="false" flipV="false" rot="0">
            <a:off x="1226327" y="2574587"/>
            <a:ext cx="3912319" cy="4139231"/>
          </a:xfrm>
          <a:custGeom>
            <a:avLst/>
            <a:gdLst/>
            <a:ahLst/>
            <a:cxnLst/>
            <a:rect r="r" b="b" t="t" l="l"/>
            <a:pathLst>
              <a:path h="4139231" w="3912319">
                <a:moveTo>
                  <a:pt x="0" y="0"/>
                </a:moveTo>
                <a:lnTo>
                  <a:pt x="3912319" y="0"/>
                </a:lnTo>
                <a:lnTo>
                  <a:pt x="3912319" y="4139231"/>
                </a:lnTo>
                <a:lnTo>
                  <a:pt x="0" y="41392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6913" t="0" r="-7055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8473414" y="2574587"/>
            <a:ext cx="4465461" cy="4139231"/>
          </a:xfrm>
          <a:custGeom>
            <a:avLst/>
            <a:gdLst/>
            <a:ahLst/>
            <a:cxnLst/>
            <a:rect r="r" b="b" t="t" l="l"/>
            <a:pathLst>
              <a:path h="4139231" w="4465461">
                <a:moveTo>
                  <a:pt x="0" y="0"/>
                </a:moveTo>
                <a:lnTo>
                  <a:pt x="4465462" y="0"/>
                </a:lnTo>
                <a:lnTo>
                  <a:pt x="4465462" y="4139231"/>
                </a:lnTo>
                <a:lnTo>
                  <a:pt x="0" y="41392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9767" t="0" r="-60704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5453626" y="2574587"/>
            <a:ext cx="2705463" cy="4139231"/>
          </a:xfrm>
          <a:custGeom>
            <a:avLst/>
            <a:gdLst/>
            <a:ahLst/>
            <a:cxnLst/>
            <a:rect r="r" b="b" t="t" l="l"/>
            <a:pathLst>
              <a:path h="4139231" w="2705463">
                <a:moveTo>
                  <a:pt x="0" y="0"/>
                </a:moveTo>
                <a:lnTo>
                  <a:pt x="2705463" y="0"/>
                </a:lnTo>
                <a:lnTo>
                  <a:pt x="2705463" y="4139231"/>
                </a:lnTo>
                <a:lnTo>
                  <a:pt x="0" y="41392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4395" t="0" r="-23119" b="-40667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DAHOWZ_wPfE</dc:identifier>
  <dcterms:modified xsi:type="dcterms:W3CDTF">2011-08-01T06:04:30Z</dcterms:modified>
  <cp:revision>1</cp:revision>
  <dc:title>OLOP Camp assembly</dc:title>
</cp:coreProperties>
</file>