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Lilita One" panose="020B0604020202020204" charset="0"/>
      <p:regular r:id="rId12"/>
    </p:embeddedFont>
    <p:embeddedFont>
      <p:font typeface="Shantell Sans" panose="020B0604020202020204" charset="0"/>
      <p:regular r:id="rId13"/>
    </p:embeddedFont>
    <p:embeddedFont>
      <p:font typeface="Shantell Sans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1854" y="4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15.png"/><Relationship Id="rId5" Type="http://schemas.openxmlformats.org/officeDocument/2006/relationships/image" Target="../media/image16.png"/><Relationship Id="rId10" Type="http://schemas.openxmlformats.org/officeDocument/2006/relationships/image" Target="../media/image40.png"/><Relationship Id="rId4" Type="http://schemas.openxmlformats.org/officeDocument/2006/relationships/image" Target="../media/image4.sv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4.svg"/><Relationship Id="rId5" Type="http://schemas.openxmlformats.org/officeDocument/2006/relationships/image" Target="../media/image3.png"/><Relationship Id="rId10" Type="http://schemas.openxmlformats.org/officeDocument/2006/relationships/image" Target="../media/image13.png"/><Relationship Id="rId4" Type="http://schemas.openxmlformats.org/officeDocument/2006/relationships/image" Target="../media/image11.svg"/><Relationship Id="rId9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19.svg"/><Relationship Id="rId4" Type="http://schemas.openxmlformats.org/officeDocument/2006/relationships/image" Target="../media/image4.sv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2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7.png"/><Relationship Id="rId4" Type="http://schemas.openxmlformats.org/officeDocument/2006/relationships/image" Target="../media/image4.svg"/><Relationship Id="rId9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6.svg"/><Relationship Id="rId3" Type="http://schemas.openxmlformats.org/officeDocument/2006/relationships/image" Target="../media/image7.png"/><Relationship Id="rId7" Type="http://schemas.openxmlformats.org/officeDocument/2006/relationships/image" Target="../media/image4.svg"/><Relationship Id="rId12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7.svg"/><Relationship Id="rId5" Type="http://schemas.openxmlformats.org/officeDocument/2006/relationships/image" Target="../media/image24.svg"/><Relationship Id="rId10" Type="http://schemas.openxmlformats.org/officeDocument/2006/relationships/image" Target="../media/image16.png"/><Relationship Id="rId4" Type="http://schemas.openxmlformats.org/officeDocument/2006/relationships/image" Target="../media/image23.png"/><Relationship Id="rId9" Type="http://schemas.openxmlformats.org/officeDocument/2006/relationships/image" Target="../media/image2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6.svg"/><Relationship Id="rId3" Type="http://schemas.openxmlformats.org/officeDocument/2006/relationships/image" Target="../media/image7.png"/><Relationship Id="rId7" Type="http://schemas.openxmlformats.org/officeDocument/2006/relationships/image" Target="../media/image4.svg"/><Relationship Id="rId12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7.svg"/><Relationship Id="rId5" Type="http://schemas.openxmlformats.org/officeDocument/2006/relationships/image" Target="../media/image24.svg"/><Relationship Id="rId10" Type="http://schemas.openxmlformats.org/officeDocument/2006/relationships/image" Target="../media/image16.png"/><Relationship Id="rId4" Type="http://schemas.openxmlformats.org/officeDocument/2006/relationships/image" Target="../media/image23.png"/><Relationship Id="rId9" Type="http://schemas.openxmlformats.org/officeDocument/2006/relationships/image" Target="../media/image26.svg"/><Relationship Id="rId1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30.png"/><Relationship Id="rId5" Type="http://schemas.openxmlformats.org/officeDocument/2006/relationships/image" Target="../media/image21.png"/><Relationship Id="rId10" Type="http://schemas.openxmlformats.org/officeDocument/2006/relationships/image" Target="../media/image29.png"/><Relationship Id="rId4" Type="http://schemas.openxmlformats.org/officeDocument/2006/relationships/image" Target="../media/image4.svg"/><Relationship Id="rId9" Type="http://schemas.openxmlformats.org/officeDocument/2006/relationships/image" Target="../media/image28.png"/><Relationship Id="rId14" Type="http://schemas.openxmlformats.org/officeDocument/2006/relationships/image" Target="../media/image33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5.png"/><Relationship Id="rId7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png"/><Relationship Id="rId4" Type="http://schemas.openxmlformats.org/officeDocument/2006/relationships/image" Target="../media/image6.sv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154" t="-35989" r="-35390" b="-5547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2313459" y="1898443"/>
            <a:ext cx="6920559" cy="8388557"/>
          </a:xfrm>
          <a:custGeom>
            <a:avLst/>
            <a:gdLst/>
            <a:ahLst/>
            <a:cxnLst/>
            <a:rect l="l" t="t" r="r" b="b"/>
            <a:pathLst>
              <a:path w="6920559" h="8388557">
                <a:moveTo>
                  <a:pt x="0" y="0"/>
                </a:moveTo>
                <a:lnTo>
                  <a:pt x="6920559" y="0"/>
                </a:lnTo>
                <a:lnTo>
                  <a:pt x="6920559" y="8388557"/>
                </a:lnTo>
                <a:lnTo>
                  <a:pt x="0" y="83885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4976336" cy="5143500"/>
          </a:xfrm>
          <a:custGeom>
            <a:avLst/>
            <a:gdLst/>
            <a:ahLst/>
            <a:cxnLst/>
            <a:rect l="l" t="t" r="r" b="b"/>
            <a:pathLst>
              <a:path w="4976336" h="5143500">
                <a:moveTo>
                  <a:pt x="0" y="0"/>
                </a:moveTo>
                <a:lnTo>
                  <a:pt x="4976336" y="0"/>
                </a:lnTo>
                <a:lnTo>
                  <a:pt x="4976336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2511088" y="539687"/>
            <a:ext cx="2771211" cy="1330181"/>
          </a:xfrm>
          <a:custGeom>
            <a:avLst/>
            <a:gdLst/>
            <a:ahLst/>
            <a:cxnLst/>
            <a:rect l="l" t="t" r="r" b="b"/>
            <a:pathLst>
              <a:path w="2771211" h="1330181">
                <a:moveTo>
                  <a:pt x="0" y="0"/>
                </a:moveTo>
                <a:lnTo>
                  <a:pt x="2771211" y="0"/>
                </a:lnTo>
                <a:lnTo>
                  <a:pt x="2771211" y="1330181"/>
                </a:lnTo>
                <a:lnTo>
                  <a:pt x="0" y="13301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 flipH="1">
            <a:off x="0" y="7099800"/>
            <a:ext cx="5345668" cy="3187200"/>
          </a:xfrm>
          <a:custGeom>
            <a:avLst/>
            <a:gdLst/>
            <a:ahLst/>
            <a:cxnLst/>
            <a:rect l="l" t="t" r="r" b="b"/>
            <a:pathLst>
              <a:path w="5345668" h="3187200">
                <a:moveTo>
                  <a:pt x="5345668" y="0"/>
                </a:moveTo>
                <a:lnTo>
                  <a:pt x="0" y="0"/>
                </a:lnTo>
                <a:lnTo>
                  <a:pt x="0" y="3187200"/>
                </a:lnTo>
                <a:lnTo>
                  <a:pt x="5345668" y="3187200"/>
                </a:lnTo>
                <a:lnTo>
                  <a:pt x="5345668" y="0"/>
                </a:lnTo>
                <a:close/>
              </a:path>
            </a:pathLst>
          </a:custGeom>
          <a:blipFill>
            <a:blip r:embed="rId8"/>
            <a:stretch>
              <a:fillRect r="-28668" b="-1329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10808174" y="7298706"/>
            <a:ext cx="2456986" cy="2789388"/>
          </a:xfrm>
          <a:custGeom>
            <a:avLst/>
            <a:gdLst/>
            <a:ahLst/>
            <a:cxnLst/>
            <a:rect l="l" t="t" r="r" b="b"/>
            <a:pathLst>
              <a:path w="2456986" h="2789388">
                <a:moveTo>
                  <a:pt x="0" y="0"/>
                </a:moveTo>
                <a:lnTo>
                  <a:pt x="2456985" y="0"/>
                </a:lnTo>
                <a:lnTo>
                  <a:pt x="2456985" y="2789388"/>
                </a:lnTo>
                <a:lnTo>
                  <a:pt x="0" y="278938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16056596" y="232242"/>
            <a:ext cx="1945072" cy="194507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101362" y="1295716"/>
            <a:ext cx="9636586" cy="2285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37"/>
              </a:lnSpc>
            </a:pPr>
            <a:r>
              <a:rPr lang="en-US" sz="13312">
                <a:solidFill>
                  <a:srgbClr val="FF5C00"/>
                </a:solidFill>
                <a:latin typeface="Lilita One"/>
                <a:ea typeface="Lilita One"/>
                <a:cs typeface="Lilita One"/>
                <a:sym typeface="Lilita One"/>
              </a:rPr>
              <a:t>OCTOBER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789879" y="3314384"/>
            <a:ext cx="12708242" cy="2285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37"/>
              </a:lnSpc>
            </a:pPr>
            <a:r>
              <a:rPr lang="en-US" sz="13312">
                <a:solidFill>
                  <a:srgbClr val="FF5C00"/>
                </a:solidFill>
                <a:latin typeface="Lilita One"/>
                <a:ea typeface="Lilita One"/>
                <a:cs typeface="Lilita One"/>
                <a:sym typeface="Lilita One"/>
              </a:rPr>
              <a:t>HOLIDAY CAMP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77016" y="6006801"/>
            <a:ext cx="10085277" cy="1092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12"/>
              </a:lnSpc>
            </a:pPr>
            <a:r>
              <a:rPr lang="en-US" sz="3530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 Join us for 4 days of spooky fun, games &amp; challenges!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50872" t="-38890" r="-25516" b="-7016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4799387" cy="4960607"/>
          </a:xfrm>
          <a:custGeom>
            <a:avLst/>
            <a:gdLst/>
            <a:ahLst/>
            <a:cxnLst/>
            <a:rect l="l" t="t" r="r" b="b"/>
            <a:pathLst>
              <a:path w="4799387" h="4960607">
                <a:moveTo>
                  <a:pt x="0" y="0"/>
                </a:moveTo>
                <a:lnTo>
                  <a:pt x="4799387" y="0"/>
                </a:lnTo>
                <a:lnTo>
                  <a:pt x="4799387" y="4960607"/>
                </a:lnTo>
                <a:lnTo>
                  <a:pt x="0" y="49606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rot="-5400000" flipH="1">
            <a:off x="4555986" y="1322822"/>
            <a:ext cx="2877644" cy="2390842"/>
          </a:xfrm>
          <a:custGeom>
            <a:avLst/>
            <a:gdLst/>
            <a:ahLst/>
            <a:cxnLst/>
            <a:rect l="l" t="t" r="r" b="b"/>
            <a:pathLst>
              <a:path w="2877644" h="2390842">
                <a:moveTo>
                  <a:pt x="2877644" y="0"/>
                </a:moveTo>
                <a:lnTo>
                  <a:pt x="0" y="0"/>
                </a:lnTo>
                <a:lnTo>
                  <a:pt x="0" y="2390842"/>
                </a:lnTo>
                <a:lnTo>
                  <a:pt x="2877644" y="2390842"/>
                </a:lnTo>
                <a:lnTo>
                  <a:pt x="287764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flipH="1">
            <a:off x="7190229" y="582253"/>
            <a:ext cx="1860195" cy="892893"/>
          </a:xfrm>
          <a:custGeom>
            <a:avLst/>
            <a:gdLst/>
            <a:ahLst/>
            <a:cxnLst/>
            <a:rect l="l" t="t" r="r" b="b"/>
            <a:pathLst>
              <a:path w="1860195" h="892893">
                <a:moveTo>
                  <a:pt x="1860195" y="0"/>
                </a:moveTo>
                <a:lnTo>
                  <a:pt x="0" y="0"/>
                </a:lnTo>
                <a:lnTo>
                  <a:pt x="0" y="892894"/>
                </a:lnTo>
                <a:lnTo>
                  <a:pt x="1860195" y="892894"/>
                </a:lnTo>
                <a:lnTo>
                  <a:pt x="1860195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3348659" y="3928480"/>
            <a:ext cx="1450728" cy="696349"/>
          </a:xfrm>
          <a:custGeom>
            <a:avLst/>
            <a:gdLst/>
            <a:ahLst/>
            <a:cxnLst/>
            <a:rect l="l" t="t" r="r" b="b"/>
            <a:pathLst>
              <a:path w="1450728" h="696349">
                <a:moveTo>
                  <a:pt x="0" y="0"/>
                </a:moveTo>
                <a:lnTo>
                  <a:pt x="1450728" y="0"/>
                </a:lnTo>
                <a:lnTo>
                  <a:pt x="1450728" y="696350"/>
                </a:lnTo>
                <a:lnTo>
                  <a:pt x="0" y="6963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flipH="1">
            <a:off x="15993596" y="7784828"/>
            <a:ext cx="2294404" cy="2886757"/>
          </a:xfrm>
          <a:custGeom>
            <a:avLst/>
            <a:gdLst/>
            <a:ahLst/>
            <a:cxnLst/>
            <a:rect l="l" t="t" r="r" b="b"/>
            <a:pathLst>
              <a:path w="2294404" h="2886757">
                <a:moveTo>
                  <a:pt x="2294404" y="0"/>
                </a:moveTo>
                <a:lnTo>
                  <a:pt x="0" y="0"/>
                </a:lnTo>
                <a:lnTo>
                  <a:pt x="0" y="2886756"/>
                </a:lnTo>
                <a:lnTo>
                  <a:pt x="2294404" y="2886756"/>
                </a:lnTo>
                <a:lnTo>
                  <a:pt x="2294404" y="0"/>
                </a:lnTo>
                <a:close/>
              </a:path>
            </a:pathLst>
          </a:custGeom>
          <a:blipFill>
            <a:blip r:embed="rId9"/>
            <a:stretch>
              <a:fillRect l="-13965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flipH="1">
            <a:off x="-529878" y="5184919"/>
            <a:ext cx="8740181" cy="5102081"/>
          </a:xfrm>
          <a:custGeom>
            <a:avLst/>
            <a:gdLst/>
            <a:ahLst/>
            <a:cxnLst/>
            <a:rect l="l" t="t" r="r" b="b"/>
            <a:pathLst>
              <a:path w="8740181" h="5102081">
                <a:moveTo>
                  <a:pt x="8740181" y="0"/>
                </a:moveTo>
                <a:lnTo>
                  <a:pt x="0" y="0"/>
                </a:lnTo>
                <a:lnTo>
                  <a:pt x="0" y="5102081"/>
                </a:lnTo>
                <a:lnTo>
                  <a:pt x="8740181" y="5102081"/>
                </a:lnTo>
                <a:lnTo>
                  <a:pt x="874018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7944979" y="3564107"/>
            <a:ext cx="4328363" cy="6143879"/>
          </a:xfrm>
          <a:custGeom>
            <a:avLst/>
            <a:gdLst/>
            <a:ahLst/>
            <a:cxnLst/>
            <a:rect l="l" t="t" r="r" b="b"/>
            <a:pathLst>
              <a:path w="4328363" h="6143879">
                <a:moveTo>
                  <a:pt x="0" y="0"/>
                </a:moveTo>
                <a:lnTo>
                  <a:pt x="4328363" y="0"/>
                </a:lnTo>
                <a:lnTo>
                  <a:pt x="4328363" y="6143879"/>
                </a:lnTo>
                <a:lnTo>
                  <a:pt x="0" y="614387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5994808" y="1681930"/>
            <a:ext cx="11869766" cy="1501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281"/>
              </a:lnSpc>
            </a:pPr>
            <a:r>
              <a:rPr lang="en-US" sz="8772">
                <a:solidFill>
                  <a:srgbClr val="FF5C00"/>
                </a:solidFill>
                <a:latin typeface="Lilita One"/>
                <a:ea typeface="Lilita One"/>
                <a:cs typeface="Lilita One"/>
                <a:sym typeface="Lilita One"/>
              </a:rPr>
              <a:t>HOW DO WE BOOK?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842619" y="4596255"/>
            <a:ext cx="4416681" cy="4043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19"/>
              </a:lnSpc>
            </a:pPr>
            <a:r>
              <a:rPr lang="en-US" sz="5135" b="1">
                <a:solidFill>
                  <a:srgbClr val="3BB55B"/>
                </a:solidFill>
                <a:latin typeface="Shantell Sans Bold"/>
                <a:ea typeface="Shantell Sans Bold"/>
                <a:cs typeface="Shantell Sans Bold"/>
                <a:sym typeface="Shantell Sans Bold"/>
              </a:rPr>
              <a:t>Show Flyer to your families and head to our website! </a:t>
            </a:r>
            <a:r>
              <a:rPr lang="en-US" sz="5135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26523" t="-38195" r="-49865" b="-7085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2419556" y="6350956"/>
            <a:ext cx="5214170" cy="4095296"/>
          </a:xfrm>
          <a:custGeom>
            <a:avLst/>
            <a:gdLst/>
            <a:ahLst/>
            <a:cxnLst/>
            <a:rect l="l" t="t" r="r" b="b"/>
            <a:pathLst>
              <a:path w="5214170" h="4095296">
                <a:moveTo>
                  <a:pt x="0" y="0"/>
                </a:moveTo>
                <a:lnTo>
                  <a:pt x="5214169" y="0"/>
                </a:lnTo>
                <a:lnTo>
                  <a:pt x="5214169" y="4095296"/>
                </a:lnTo>
                <a:lnTo>
                  <a:pt x="0" y="40952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flipH="1">
            <a:off x="13311664" y="0"/>
            <a:ext cx="4976336" cy="5143500"/>
          </a:xfrm>
          <a:custGeom>
            <a:avLst/>
            <a:gdLst/>
            <a:ahLst/>
            <a:cxnLst/>
            <a:rect l="l" t="t" r="r" b="b"/>
            <a:pathLst>
              <a:path w="4976336" h="5143500">
                <a:moveTo>
                  <a:pt x="4976336" y="0"/>
                </a:moveTo>
                <a:lnTo>
                  <a:pt x="0" y="0"/>
                </a:lnTo>
                <a:lnTo>
                  <a:pt x="0" y="5143500"/>
                </a:lnTo>
                <a:lnTo>
                  <a:pt x="4976336" y="5143500"/>
                </a:lnTo>
                <a:lnTo>
                  <a:pt x="497633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0348021" y="4988389"/>
            <a:ext cx="4700310" cy="5298611"/>
          </a:xfrm>
          <a:custGeom>
            <a:avLst/>
            <a:gdLst/>
            <a:ahLst/>
            <a:cxnLst/>
            <a:rect l="l" t="t" r="r" b="b"/>
            <a:pathLst>
              <a:path w="4700310" h="5298611">
                <a:moveTo>
                  <a:pt x="0" y="0"/>
                </a:moveTo>
                <a:lnTo>
                  <a:pt x="4700310" y="0"/>
                </a:lnTo>
                <a:lnTo>
                  <a:pt x="4700310" y="5298611"/>
                </a:lnTo>
                <a:lnTo>
                  <a:pt x="0" y="529861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0348021" y="2074582"/>
            <a:ext cx="2071535" cy="994337"/>
          </a:xfrm>
          <a:custGeom>
            <a:avLst/>
            <a:gdLst/>
            <a:ahLst/>
            <a:cxnLst/>
            <a:rect l="l" t="t" r="r" b="b"/>
            <a:pathLst>
              <a:path w="2071535" h="994337">
                <a:moveTo>
                  <a:pt x="0" y="0"/>
                </a:moveTo>
                <a:lnTo>
                  <a:pt x="2071535" y="0"/>
                </a:lnTo>
                <a:lnTo>
                  <a:pt x="2071535" y="994336"/>
                </a:lnTo>
                <a:lnTo>
                  <a:pt x="0" y="9943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rot="1853652">
            <a:off x="582939" y="283704"/>
            <a:ext cx="1450275" cy="2062002"/>
          </a:xfrm>
          <a:custGeom>
            <a:avLst/>
            <a:gdLst/>
            <a:ahLst/>
            <a:cxnLst/>
            <a:rect l="l" t="t" r="r" b="b"/>
            <a:pathLst>
              <a:path w="1450275" h="2062002">
                <a:moveTo>
                  <a:pt x="0" y="0"/>
                </a:moveTo>
                <a:lnTo>
                  <a:pt x="1450275" y="0"/>
                </a:lnTo>
                <a:lnTo>
                  <a:pt x="1450275" y="2062003"/>
                </a:lnTo>
                <a:lnTo>
                  <a:pt x="0" y="206200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0" y="7380011"/>
            <a:ext cx="2616154" cy="3291574"/>
          </a:xfrm>
          <a:custGeom>
            <a:avLst/>
            <a:gdLst/>
            <a:ahLst/>
            <a:cxnLst/>
            <a:rect l="l" t="t" r="r" b="b"/>
            <a:pathLst>
              <a:path w="2616154" h="3291574">
                <a:moveTo>
                  <a:pt x="0" y="0"/>
                </a:moveTo>
                <a:lnTo>
                  <a:pt x="2616154" y="0"/>
                </a:lnTo>
                <a:lnTo>
                  <a:pt x="2616154" y="3291573"/>
                </a:lnTo>
                <a:lnTo>
                  <a:pt x="0" y="329157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3965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3080142" y="209799"/>
            <a:ext cx="7104426" cy="10077201"/>
          </a:xfrm>
          <a:custGeom>
            <a:avLst/>
            <a:gdLst/>
            <a:ahLst/>
            <a:cxnLst/>
            <a:rect l="l" t="t" r="r" b="b"/>
            <a:pathLst>
              <a:path w="7104426" h="10077201">
                <a:moveTo>
                  <a:pt x="0" y="0"/>
                </a:moveTo>
                <a:lnTo>
                  <a:pt x="7104427" y="0"/>
                </a:lnTo>
                <a:lnTo>
                  <a:pt x="7104427" y="10077201"/>
                </a:lnTo>
                <a:lnTo>
                  <a:pt x="0" y="1007720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50872" t="-38890" r="-25516" b="-7016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4799387" cy="4960607"/>
          </a:xfrm>
          <a:custGeom>
            <a:avLst/>
            <a:gdLst/>
            <a:ahLst/>
            <a:cxnLst/>
            <a:rect l="l" t="t" r="r" b="b"/>
            <a:pathLst>
              <a:path w="4799387" h="4960607">
                <a:moveTo>
                  <a:pt x="0" y="0"/>
                </a:moveTo>
                <a:lnTo>
                  <a:pt x="4799387" y="0"/>
                </a:lnTo>
                <a:lnTo>
                  <a:pt x="4799387" y="4960607"/>
                </a:lnTo>
                <a:lnTo>
                  <a:pt x="0" y="49606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3402764" y="-1634497"/>
            <a:ext cx="4952618" cy="4114800"/>
          </a:xfrm>
          <a:custGeom>
            <a:avLst/>
            <a:gdLst/>
            <a:ahLst/>
            <a:cxnLst/>
            <a:rect l="l" t="t" r="r" b="b"/>
            <a:pathLst>
              <a:path w="4952618" h="4114800">
                <a:moveTo>
                  <a:pt x="0" y="0"/>
                </a:moveTo>
                <a:lnTo>
                  <a:pt x="4952617" y="0"/>
                </a:lnTo>
                <a:lnTo>
                  <a:pt x="495261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flipH="1">
            <a:off x="8210303" y="632975"/>
            <a:ext cx="1860195" cy="892893"/>
          </a:xfrm>
          <a:custGeom>
            <a:avLst/>
            <a:gdLst/>
            <a:ahLst/>
            <a:cxnLst/>
            <a:rect l="l" t="t" r="r" b="b"/>
            <a:pathLst>
              <a:path w="1860195" h="892893">
                <a:moveTo>
                  <a:pt x="1860195" y="0"/>
                </a:moveTo>
                <a:lnTo>
                  <a:pt x="0" y="0"/>
                </a:lnTo>
                <a:lnTo>
                  <a:pt x="0" y="892893"/>
                </a:lnTo>
                <a:lnTo>
                  <a:pt x="1860195" y="892893"/>
                </a:lnTo>
                <a:lnTo>
                  <a:pt x="1860195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6469039" y="9324064"/>
            <a:ext cx="1279630" cy="614222"/>
          </a:xfrm>
          <a:custGeom>
            <a:avLst/>
            <a:gdLst/>
            <a:ahLst/>
            <a:cxnLst/>
            <a:rect l="l" t="t" r="r" b="b"/>
            <a:pathLst>
              <a:path w="1279630" h="614222">
                <a:moveTo>
                  <a:pt x="0" y="0"/>
                </a:moveTo>
                <a:lnTo>
                  <a:pt x="1279629" y="0"/>
                </a:lnTo>
                <a:lnTo>
                  <a:pt x="1279629" y="614222"/>
                </a:lnTo>
                <a:lnTo>
                  <a:pt x="0" y="61422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0" y="8165300"/>
            <a:ext cx="1458669" cy="2121700"/>
          </a:xfrm>
          <a:custGeom>
            <a:avLst/>
            <a:gdLst/>
            <a:ahLst/>
            <a:cxnLst/>
            <a:rect l="l" t="t" r="r" b="b"/>
            <a:pathLst>
              <a:path w="1458669" h="2121700">
                <a:moveTo>
                  <a:pt x="0" y="0"/>
                </a:moveTo>
                <a:lnTo>
                  <a:pt x="1458669" y="0"/>
                </a:lnTo>
                <a:lnTo>
                  <a:pt x="1458669" y="2121700"/>
                </a:lnTo>
                <a:lnTo>
                  <a:pt x="0" y="21217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2900490" y="2308853"/>
            <a:ext cx="15387510" cy="3053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81"/>
              </a:lnSpc>
            </a:pPr>
            <a:r>
              <a:rPr lang="en-US" sz="8772">
                <a:solidFill>
                  <a:srgbClr val="3BB55B"/>
                </a:solidFill>
                <a:latin typeface="Lilita One"/>
                <a:ea typeface="Lilita One"/>
                <a:cs typeface="Lilita One"/>
                <a:sym typeface="Lilita One"/>
              </a:rPr>
              <a:t>WHAT WILL WE DO?</a:t>
            </a:r>
          </a:p>
          <a:p>
            <a:pPr algn="l">
              <a:lnSpc>
                <a:spcPts val="12281"/>
              </a:lnSpc>
            </a:pPr>
            <a:r>
              <a:rPr lang="en-US" sz="8772">
                <a:solidFill>
                  <a:srgbClr val="FF5C00"/>
                </a:solidFill>
                <a:latin typeface="Lilita One"/>
                <a:ea typeface="Lilita One"/>
                <a:cs typeface="Lilita One"/>
                <a:sym typeface="Lilita One"/>
              </a:rPr>
              <a:t>MONSTER MADNESS MONDAY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15474" y="5667895"/>
            <a:ext cx="19153652" cy="4270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82086" lvl="1" indent="-591043" algn="just">
              <a:lnSpc>
                <a:spcPts val="6843"/>
              </a:lnSpc>
              <a:buFont typeface="Arial"/>
              <a:buChar char="•"/>
            </a:pPr>
            <a:r>
              <a:rPr lang="en-US" sz="5475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Spooky obstacle courses</a:t>
            </a:r>
          </a:p>
          <a:p>
            <a:pPr marL="1182086" lvl="1" indent="-591043" algn="just">
              <a:lnSpc>
                <a:spcPts val="6843"/>
              </a:lnSpc>
              <a:buFont typeface="Arial"/>
              <a:buChar char="•"/>
            </a:pPr>
            <a:r>
              <a:rPr lang="en-US" sz="5475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Monster Tag</a:t>
            </a:r>
          </a:p>
          <a:p>
            <a:pPr marL="1182086" lvl="1" indent="-591043" algn="just">
              <a:lnSpc>
                <a:spcPts val="6843"/>
              </a:lnSpc>
              <a:buFont typeface="Arial"/>
              <a:buChar char="•"/>
            </a:pPr>
            <a:r>
              <a:rPr lang="en-US" sz="5475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Ghoul Cup : Freaky Football</a:t>
            </a:r>
          </a:p>
          <a:p>
            <a:pPr marL="1182086" lvl="1" indent="-591043" algn="just">
              <a:lnSpc>
                <a:spcPts val="6843"/>
              </a:lnSpc>
              <a:buFont typeface="Arial"/>
              <a:buChar char="•"/>
            </a:pPr>
            <a:r>
              <a:rPr lang="en-US" sz="5475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Pumpkin Relay Races</a:t>
            </a:r>
          </a:p>
          <a:p>
            <a:pPr marL="1182086" lvl="1" indent="-591043" algn="just">
              <a:lnSpc>
                <a:spcPts val="6843"/>
              </a:lnSpc>
              <a:buFont typeface="Arial"/>
              <a:buChar char="•"/>
            </a:pPr>
            <a:r>
              <a:rPr lang="en-US" sz="5475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Creepy Crafts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872" t="-38890" r="-25516" b="-7016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flipH="1">
            <a:off x="13488613" y="0"/>
            <a:ext cx="4799387" cy="4960607"/>
          </a:xfrm>
          <a:custGeom>
            <a:avLst/>
            <a:gdLst/>
            <a:ahLst/>
            <a:cxnLst/>
            <a:rect l="l" t="t" r="r" b="b"/>
            <a:pathLst>
              <a:path w="4799387" h="4960607">
                <a:moveTo>
                  <a:pt x="4799387" y="0"/>
                </a:moveTo>
                <a:lnTo>
                  <a:pt x="0" y="0"/>
                </a:lnTo>
                <a:lnTo>
                  <a:pt x="0" y="4960607"/>
                </a:lnTo>
                <a:lnTo>
                  <a:pt x="4799387" y="4960607"/>
                </a:lnTo>
                <a:lnTo>
                  <a:pt x="479938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9611945" y="5531636"/>
            <a:ext cx="5258260" cy="5139949"/>
          </a:xfrm>
          <a:custGeom>
            <a:avLst/>
            <a:gdLst/>
            <a:ahLst/>
            <a:cxnLst/>
            <a:rect l="l" t="t" r="r" b="b"/>
            <a:pathLst>
              <a:path w="5258260" h="5139949">
                <a:moveTo>
                  <a:pt x="0" y="0"/>
                </a:moveTo>
                <a:lnTo>
                  <a:pt x="5258260" y="0"/>
                </a:lnTo>
                <a:lnTo>
                  <a:pt x="5258260" y="5139948"/>
                </a:lnTo>
                <a:lnTo>
                  <a:pt x="0" y="51399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817683" y="-1417843"/>
            <a:ext cx="5692766" cy="6378449"/>
          </a:xfrm>
          <a:custGeom>
            <a:avLst/>
            <a:gdLst/>
            <a:ahLst/>
            <a:cxnLst/>
            <a:rect l="l" t="t" r="r" b="b"/>
            <a:pathLst>
              <a:path w="5692766" h="6378449">
                <a:moveTo>
                  <a:pt x="0" y="0"/>
                </a:moveTo>
                <a:lnTo>
                  <a:pt x="5692766" y="0"/>
                </a:lnTo>
                <a:lnTo>
                  <a:pt x="5692766" y="6378450"/>
                </a:lnTo>
                <a:lnTo>
                  <a:pt x="0" y="63784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1147202" y="2308853"/>
            <a:ext cx="13331791" cy="1501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81"/>
              </a:lnSpc>
            </a:pPr>
            <a:r>
              <a:rPr lang="en-US" sz="8772">
                <a:solidFill>
                  <a:srgbClr val="FF5C00"/>
                </a:solidFill>
                <a:latin typeface="Lilita One"/>
                <a:ea typeface="Lilita One"/>
                <a:cs typeface="Lilita One"/>
                <a:sym typeface="Lilita One"/>
              </a:rPr>
              <a:t>TRICK OR TREAT TUESDAY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33078" y="4140922"/>
            <a:ext cx="14983324" cy="5087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44264" lvl="1" indent="-622132" algn="just">
              <a:lnSpc>
                <a:spcPts val="7203"/>
              </a:lnSpc>
              <a:buFont typeface="Arial"/>
              <a:buChar char="•"/>
            </a:pPr>
            <a:r>
              <a:rPr lang="en-US" sz="5763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Trick or Treat Treasure Hunt </a:t>
            </a:r>
          </a:p>
          <a:p>
            <a:pPr marL="1244264" lvl="1" indent="-622132" algn="just">
              <a:lnSpc>
                <a:spcPts val="7203"/>
              </a:lnSpc>
              <a:buFont typeface="Arial"/>
              <a:buChar char="•"/>
            </a:pPr>
            <a:r>
              <a:rPr lang="en-US" sz="5763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Jokers Nerf </a:t>
            </a:r>
          </a:p>
          <a:p>
            <a:pPr marL="1244264" lvl="1" indent="-622132" algn="just">
              <a:lnSpc>
                <a:spcPts val="7203"/>
              </a:lnSpc>
              <a:buFont typeface="Arial"/>
              <a:buChar char="•"/>
            </a:pPr>
            <a:r>
              <a:rPr lang="en-US" sz="5763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Halloween Tag</a:t>
            </a:r>
          </a:p>
          <a:p>
            <a:pPr marL="1244264" lvl="1" indent="-622132" algn="just">
              <a:lnSpc>
                <a:spcPts val="7203"/>
              </a:lnSpc>
              <a:buFont typeface="Arial"/>
              <a:buChar char="•"/>
            </a:pPr>
            <a:r>
              <a:rPr lang="en-US" sz="5763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Eyeball Spoon Race</a:t>
            </a:r>
          </a:p>
          <a:p>
            <a:pPr marL="1244264" lvl="1" indent="-622132" algn="just">
              <a:lnSpc>
                <a:spcPts val="7203"/>
              </a:lnSpc>
              <a:buFont typeface="Arial"/>
              <a:buChar char="•"/>
            </a:pPr>
            <a:r>
              <a:rPr lang="en-US" sz="5763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Creepy Crafts</a:t>
            </a:r>
          </a:p>
          <a:p>
            <a:pPr algn="just">
              <a:lnSpc>
                <a:spcPts val="4419"/>
              </a:lnSpc>
            </a:pPr>
            <a:endParaRPr lang="en-US" sz="5763">
              <a:solidFill>
                <a:srgbClr val="000000"/>
              </a:solidFill>
              <a:latin typeface="Shantell Sans"/>
              <a:ea typeface="Shantell Sans"/>
              <a:cs typeface="Shantell Sans"/>
              <a:sym typeface="Shantell Sans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7751751" y="1232502"/>
            <a:ext cx="1860195" cy="892893"/>
          </a:xfrm>
          <a:custGeom>
            <a:avLst/>
            <a:gdLst/>
            <a:ahLst/>
            <a:cxnLst/>
            <a:rect l="l" t="t" r="r" b="b"/>
            <a:pathLst>
              <a:path w="1860195" h="892893">
                <a:moveTo>
                  <a:pt x="0" y="0"/>
                </a:moveTo>
                <a:lnTo>
                  <a:pt x="1860194" y="0"/>
                </a:lnTo>
                <a:lnTo>
                  <a:pt x="1860194" y="892893"/>
                </a:lnTo>
                <a:lnTo>
                  <a:pt x="0" y="89289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5931604" y="9258300"/>
            <a:ext cx="906508" cy="435124"/>
          </a:xfrm>
          <a:custGeom>
            <a:avLst/>
            <a:gdLst/>
            <a:ahLst/>
            <a:cxnLst/>
            <a:rect l="l" t="t" r="r" b="b"/>
            <a:pathLst>
              <a:path w="906508" h="435124">
                <a:moveTo>
                  <a:pt x="0" y="0"/>
                </a:moveTo>
                <a:lnTo>
                  <a:pt x="906509" y="0"/>
                </a:lnTo>
                <a:lnTo>
                  <a:pt x="906509" y="435124"/>
                </a:lnTo>
                <a:lnTo>
                  <a:pt x="0" y="43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flipH="1">
            <a:off x="2441563" y="1232502"/>
            <a:ext cx="1122667" cy="538880"/>
          </a:xfrm>
          <a:custGeom>
            <a:avLst/>
            <a:gdLst/>
            <a:ahLst/>
            <a:cxnLst/>
            <a:rect l="l" t="t" r="r" b="b"/>
            <a:pathLst>
              <a:path w="1122667" h="538880">
                <a:moveTo>
                  <a:pt x="1122668" y="0"/>
                </a:moveTo>
                <a:lnTo>
                  <a:pt x="0" y="0"/>
                </a:lnTo>
                <a:lnTo>
                  <a:pt x="0" y="538880"/>
                </a:lnTo>
                <a:lnTo>
                  <a:pt x="1122668" y="538880"/>
                </a:lnTo>
                <a:lnTo>
                  <a:pt x="112266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0" y="7784828"/>
            <a:ext cx="2294404" cy="2886757"/>
          </a:xfrm>
          <a:custGeom>
            <a:avLst/>
            <a:gdLst/>
            <a:ahLst/>
            <a:cxnLst/>
            <a:rect l="l" t="t" r="r" b="b"/>
            <a:pathLst>
              <a:path w="2294404" h="2886757">
                <a:moveTo>
                  <a:pt x="0" y="0"/>
                </a:moveTo>
                <a:lnTo>
                  <a:pt x="2294404" y="0"/>
                </a:lnTo>
                <a:lnTo>
                  <a:pt x="2294404" y="2886756"/>
                </a:lnTo>
                <a:lnTo>
                  <a:pt x="0" y="288675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39651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56346" t="-55031" r="-33333" b="-6977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flipH="1">
            <a:off x="15993596" y="7784828"/>
            <a:ext cx="2294404" cy="2886757"/>
          </a:xfrm>
          <a:custGeom>
            <a:avLst/>
            <a:gdLst/>
            <a:ahLst/>
            <a:cxnLst/>
            <a:rect l="l" t="t" r="r" b="b"/>
            <a:pathLst>
              <a:path w="2294404" h="2886757">
                <a:moveTo>
                  <a:pt x="2294404" y="0"/>
                </a:moveTo>
                <a:lnTo>
                  <a:pt x="0" y="0"/>
                </a:lnTo>
                <a:lnTo>
                  <a:pt x="0" y="2886756"/>
                </a:lnTo>
                <a:lnTo>
                  <a:pt x="2294404" y="2886756"/>
                </a:lnTo>
                <a:lnTo>
                  <a:pt x="2294404" y="0"/>
                </a:lnTo>
                <a:close/>
              </a:path>
            </a:pathLst>
          </a:custGeom>
          <a:blipFill>
            <a:blip r:embed="rId3"/>
            <a:stretch>
              <a:fillRect l="-13965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4460251" y="-346518"/>
            <a:ext cx="6358257" cy="6836836"/>
          </a:xfrm>
          <a:custGeom>
            <a:avLst/>
            <a:gdLst/>
            <a:ahLst/>
            <a:cxnLst/>
            <a:rect l="l" t="t" r="r" b="b"/>
            <a:pathLst>
              <a:path w="6358257" h="6836836">
                <a:moveTo>
                  <a:pt x="0" y="0"/>
                </a:moveTo>
                <a:lnTo>
                  <a:pt x="6358257" y="0"/>
                </a:lnTo>
                <a:lnTo>
                  <a:pt x="6358257" y="6836835"/>
                </a:lnTo>
                <a:lnTo>
                  <a:pt x="0" y="68368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0" y="0"/>
            <a:ext cx="4799387" cy="4960607"/>
          </a:xfrm>
          <a:custGeom>
            <a:avLst/>
            <a:gdLst/>
            <a:ahLst/>
            <a:cxnLst/>
            <a:rect l="l" t="t" r="r" b="b"/>
            <a:pathLst>
              <a:path w="4799387" h="4960607">
                <a:moveTo>
                  <a:pt x="0" y="0"/>
                </a:moveTo>
                <a:lnTo>
                  <a:pt x="4799387" y="0"/>
                </a:lnTo>
                <a:lnTo>
                  <a:pt x="4799387" y="4960607"/>
                </a:lnTo>
                <a:lnTo>
                  <a:pt x="0" y="49606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-1808878" y="3817104"/>
            <a:ext cx="12176127" cy="6575109"/>
          </a:xfrm>
          <a:custGeom>
            <a:avLst/>
            <a:gdLst/>
            <a:ahLst/>
            <a:cxnLst/>
            <a:rect l="l" t="t" r="r" b="b"/>
            <a:pathLst>
              <a:path w="12176127" h="6575109">
                <a:moveTo>
                  <a:pt x="0" y="0"/>
                </a:moveTo>
                <a:lnTo>
                  <a:pt x="12176127" y="0"/>
                </a:lnTo>
                <a:lnTo>
                  <a:pt x="12176127" y="6575108"/>
                </a:lnTo>
                <a:lnTo>
                  <a:pt x="0" y="65751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6887455" y="2315895"/>
            <a:ext cx="10751925" cy="1501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281"/>
              </a:lnSpc>
            </a:pPr>
            <a:r>
              <a:rPr lang="en-US" sz="8772">
                <a:solidFill>
                  <a:srgbClr val="FF5C00"/>
                </a:solidFill>
                <a:latin typeface="Lilita One"/>
                <a:ea typeface="Lilita One"/>
                <a:cs typeface="Lilita One"/>
                <a:sym typeface="Lilita One"/>
              </a:rPr>
              <a:t>WACKY WEDNESDAY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396149" y="4037894"/>
            <a:ext cx="12247633" cy="4529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35822" lvl="1" indent="-617911" algn="just">
              <a:lnSpc>
                <a:spcPts val="7155"/>
              </a:lnSpc>
              <a:buFont typeface="Arial"/>
              <a:buChar char="•"/>
            </a:pPr>
            <a:r>
              <a:rPr lang="en-US" sz="5724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Spooky relays</a:t>
            </a:r>
          </a:p>
          <a:p>
            <a:pPr marL="1235822" lvl="1" indent="-617911" algn="just">
              <a:lnSpc>
                <a:spcPts val="7155"/>
              </a:lnSpc>
              <a:buFont typeface="Arial"/>
              <a:buChar char="•"/>
            </a:pPr>
            <a:r>
              <a:rPr lang="en-US" sz="5724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Zombie Dodgeball</a:t>
            </a:r>
          </a:p>
          <a:p>
            <a:pPr marL="1235822" lvl="1" indent="-617911" algn="just">
              <a:lnSpc>
                <a:spcPts val="7155"/>
              </a:lnSpc>
              <a:buFont typeface="Arial"/>
              <a:buChar char="•"/>
            </a:pPr>
            <a:r>
              <a:rPr lang="en-US" sz="5724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Spooky Glow Sports</a:t>
            </a:r>
          </a:p>
          <a:p>
            <a:pPr marL="1235822" lvl="1" indent="-617911" algn="just">
              <a:lnSpc>
                <a:spcPts val="7155"/>
              </a:lnSpc>
              <a:buFont typeface="Arial"/>
              <a:buChar char="•"/>
            </a:pPr>
            <a:r>
              <a:rPr lang="en-US" sz="5724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Ghostbusters Circuit</a:t>
            </a:r>
          </a:p>
          <a:p>
            <a:pPr marL="1235822" lvl="1" indent="-617911" algn="just">
              <a:lnSpc>
                <a:spcPts val="7155"/>
              </a:lnSpc>
              <a:buFont typeface="Arial"/>
              <a:buChar char="•"/>
            </a:pPr>
            <a:r>
              <a:rPr lang="en-US" sz="5724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Creepy Crafts</a:t>
            </a:r>
          </a:p>
        </p:txBody>
      </p:sp>
      <p:sp>
        <p:nvSpPr>
          <p:cNvPr id="9" name="Freeform 9"/>
          <p:cNvSpPr/>
          <p:nvPr/>
        </p:nvSpPr>
        <p:spPr>
          <a:xfrm flipH="1">
            <a:off x="5414631" y="-1634497"/>
            <a:ext cx="4952618" cy="4114800"/>
          </a:xfrm>
          <a:custGeom>
            <a:avLst/>
            <a:gdLst/>
            <a:ahLst/>
            <a:cxnLst/>
            <a:rect l="l" t="t" r="r" b="b"/>
            <a:pathLst>
              <a:path w="4952618" h="4114800">
                <a:moveTo>
                  <a:pt x="4952618" y="0"/>
                </a:moveTo>
                <a:lnTo>
                  <a:pt x="0" y="0"/>
                </a:lnTo>
                <a:lnTo>
                  <a:pt x="0" y="4114800"/>
                </a:lnTo>
                <a:lnTo>
                  <a:pt x="4952618" y="4114800"/>
                </a:lnTo>
                <a:lnTo>
                  <a:pt x="4952618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flipH="1">
            <a:off x="4484534" y="2924210"/>
            <a:ext cx="1860195" cy="892893"/>
          </a:xfrm>
          <a:custGeom>
            <a:avLst/>
            <a:gdLst/>
            <a:ahLst/>
            <a:cxnLst/>
            <a:rect l="l" t="t" r="r" b="b"/>
            <a:pathLst>
              <a:path w="1860195" h="892893">
                <a:moveTo>
                  <a:pt x="1860194" y="0"/>
                </a:moveTo>
                <a:lnTo>
                  <a:pt x="0" y="0"/>
                </a:lnTo>
                <a:lnTo>
                  <a:pt x="0" y="892894"/>
                </a:lnTo>
                <a:lnTo>
                  <a:pt x="1860194" y="892894"/>
                </a:lnTo>
                <a:lnTo>
                  <a:pt x="1860194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3252685" y="9032940"/>
            <a:ext cx="1399597" cy="671806"/>
          </a:xfrm>
          <a:custGeom>
            <a:avLst/>
            <a:gdLst/>
            <a:ahLst/>
            <a:cxnLst/>
            <a:rect l="l" t="t" r="r" b="b"/>
            <a:pathLst>
              <a:path w="1399597" h="671806">
                <a:moveTo>
                  <a:pt x="0" y="0"/>
                </a:moveTo>
                <a:lnTo>
                  <a:pt x="1399597" y="0"/>
                </a:lnTo>
                <a:lnTo>
                  <a:pt x="1399597" y="671807"/>
                </a:lnTo>
                <a:lnTo>
                  <a:pt x="0" y="67180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154" t="-35989" r="-35390" b="-5547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2313459" y="1898443"/>
            <a:ext cx="6920559" cy="8388557"/>
          </a:xfrm>
          <a:custGeom>
            <a:avLst/>
            <a:gdLst/>
            <a:ahLst/>
            <a:cxnLst/>
            <a:rect l="l" t="t" r="r" b="b"/>
            <a:pathLst>
              <a:path w="6920559" h="8388557">
                <a:moveTo>
                  <a:pt x="0" y="0"/>
                </a:moveTo>
                <a:lnTo>
                  <a:pt x="6920559" y="0"/>
                </a:lnTo>
                <a:lnTo>
                  <a:pt x="6920559" y="8388557"/>
                </a:lnTo>
                <a:lnTo>
                  <a:pt x="0" y="83885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4976336" cy="5143500"/>
          </a:xfrm>
          <a:custGeom>
            <a:avLst/>
            <a:gdLst/>
            <a:ahLst/>
            <a:cxnLst/>
            <a:rect l="l" t="t" r="r" b="b"/>
            <a:pathLst>
              <a:path w="4976336" h="5143500">
                <a:moveTo>
                  <a:pt x="0" y="0"/>
                </a:moveTo>
                <a:lnTo>
                  <a:pt x="4976336" y="0"/>
                </a:lnTo>
                <a:lnTo>
                  <a:pt x="4976336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2511088" y="539687"/>
            <a:ext cx="2771211" cy="1330181"/>
          </a:xfrm>
          <a:custGeom>
            <a:avLst/>
            <a:gdLst/>
            <a:ahLst/>
            <a:cxnLst/>
            <a:rect l="l" t="t" r="r" b="b"/>
            <a:pathLst>
              <a:path w="2771211" h="1330181">
                <a:moveTo>
                  <a:pt x="0" y="0"/>
                </a:moveTo>
                <a:lnTo>
                  <a:pt x="2771211" y="0"/>
                </a:lnTo>
                <a:lnTo>
                  <a:pt x="2771211" y="1330181"/>
                </a:lnTo>
                <a:lnTo>
                  <a:pt x="0" y="13301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 flipH="1">
            <a:off x="7752383" y="9156146"/>
            <a:ext cx="1527171" cy="733042"/>
          </a:xfrm>
          <a:custGeom>
            <a:avLst/>
            <a:gdLst/>
            <a:ahLst/>
            <a:cxnLst/>
            <a:rect l="l" t="t" r="r" b="b"/>
            <a:pathLst>
              <a:path w="1527171" h="733042">
                <a:moveTo>
                  <a:pt x="1527170" y="0"/>
                </a:moveTo>
                <a:lnTo>
                  <a:pt x="0" y="0"/>
                </a:lnTo>
                <a:lnTo>
                  <a:pt x="0" y="733042"/>
                </a:lnTo>
                <a:lnTo>
                  <a:pt x="1527170" y="733042"/>
                </a:lnTo>
                <a:lnTo>
                  <a:pt x="152717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flipH="1">
            <a:off x="0" y="7099800"/>
            <a:ext cx="5345668" cy="3187200"/>
          </a:xfrm>
          <a:custGeom>
            <a:avLst/>
            <a:gdLst/>
            <a:ahLst/>
            <a:cxnLst/>
            <a:rect l="l" t="t" r="r" b="b"/>
            <a:pathLst>
              <a:path w="5345668" h="3187200">
                <a:moveTo>
                  <a:pt x="5345668" y="0"/>
                </a:moveTo>
                <a:lnTo>
                  <a:pt x="0" y="0"/>
                </a:lnTo>
                <a:lnTo>
                  <a:pt x="0" y="3187200"/>
                </a:lnTo>
                <a:lnTo>
                  <a:pt x="5345668" y="3187200"/>
                </a:lnTo>
                <a:lnTo>
                  <a:pt x="5345668" y="0"/>
                </a:lnTo>
                <a:close/>
              </a:path>
            </a:pathLst>
          </a:custGeom>
          <a:blipFill>
            <a:blip r:embed="rId8"/>
            <a:stretch>
              <a:fillRect r="-28668" b="-1329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1439708" y="7099800"/>
            <a:ext cx="2456986" cy="2789388"/>
          </a:xfrm>
          <a:custGeom>
            <a:avLst/>
            <a:gdLst/>
            <a:ahLst/>
            <a:cxnLst/>
            <a:rect l="l" t="t" r="r" b="b"/>
            <a:pathLst>
              <a:path w="2456986" h="2789388">
                <a:moveTo>
                  <a:pt x="0" y="0"/>
                </a:moveTo>
                <a:lnTo>
                  <a:pt x="2456985" y="0"/>
                </a:lnTo>
                <a:lnTo>
                  <a:pt x="2456985" y="2789388"/>
                </a:lnTo>
                <a:lnTo>
                  <a:pt x="0" y="278938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4372469" y="1614353"/>
            <a:ext cx="9814170" cy="2913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99"/>
              </a:lnSpc>
            </a:pPr>
            <a:r>
              <a:rPr lang="en-US" sz="11684">
                <a:solidFill>
                  <a:srgbClr val="FF5C00"/>
                </a:solidFill>
                <a:latin typeface="Lilita One"/>
                <a:ea typeface="Lilita One"/>
                <a:cs typeface="Lilita One"/>
                <a:sym typeface="Lilita One"/>
              </a:rPr>
              <a:t>THURSDAY - PARTY DAY 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01362" y="4713310"/>
            <a:ext cx="11865857" cy="3882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96757" lvl="1" indent="-448379" algn="l">
              <a:lnSpc>
                <a:spcPts val="5191"/>
              </a:lnSpc>
              <a:buFont typeface="Arial"/>
              <a:buChar char="•"/>
            </a:pPr>
            <a:r>
              <a:rPr lang="en-US" sz="4153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Fancy Dress competition</a:t>
            </a:r>
          </a:p>
          <a:p>
            <a:pPr marL="896757" lvl="1" indent="-448379" algn="l">
              <a:lnSpc>
                <a:spcPts val="5191"/>
              </a:lnSpc>
              <a:buFont typeface="Arial"/>
              <a:buChar char="•"/>
            </a:pPr>
            <a:r>
              <a:rPr lang="en-US" sz="4153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Glow in the dark Sports</a:t>
            </a:r>
          </a:p>
          <a:p>
            <a:pPr marL="896757" lvl="1" indent="-448379" algn="l">
              <a:lnSpc>
                <a:spcPts val="5191"/>
              </a:lnSpc>
              <a:buFont typeface="Arial"/>
              <a:buChar char="•"/>
            </a:pPr>
            <a:r>
              <a:rPr lang="en-US" sz="4153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Pumpkin Carving</a:t>
            </a:r>
          </a:p>
          <a:p>
            <a:pPr marL="896757" lvl="1" indent="-448379" algn="l">
              <a:lnSpc>
                <a:spcPts val="5191"/>
              </a:lnSpc>
              <a:buFont typeface="Arial"/>
              <a:buChar char="•"/>
            </a:pPr>
            <a:r>
              <a:rPr lang="en-US" sz="4153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Vampire Dodgeball</a:t>
            </a:r>
          </a:p>
          <a:p>
            <a:pPr marL="896757" lvl="1" indent="-448379" algn="l">
              <a:lnSpc>
                <a:spcPts val="5191"/>
              </a:lnSpc>
              <a:buFont typeface="Arial"/>
              <a:buChar char="•"/>
            </a:pPr>
            <a:r>
              <a:rPr lang="en-US" sz="4153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Spooky Disco &amp; dance offs</a:t>
            </a:r>
          </a:p>
          <a:p>
            <a:pPr marL="896757" lvl="1" indent="-448379" algn="l">
              <a:lnSpc>
                <a:spcPts val="5191"/>
              </a:lnSpc>
              <a:buFont typeface="Arial"/>
              <a:buChar char="•"/>
            </a:pPr>
            <a:r>
              <a:rPr lang="en-US" sz="4153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Mummy Wrapping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56346" t="-55031" r="-33333" b="-6977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flipH="1">
            <a:off x="15993596" y="7784828"/>
            <a:ext cx="2294404" cy="2886757"/>
          </a:xfrm>
          <a:custGeom>
            <a:avLst/>
            <a:gdLst/>
            <a:ahLst/>
            <a:cxnLst/>
            <a:rect l="l" t="t" r="r" b="b"/>
            <a:pathLst>
              <a:path w="2294404" h="2886757">
                <a:moveTo>
                  <a:pt x="2294404" y="0"/>
                </a:moveTo>
                <a:lnTo>
                  <a:pt x="0" y="0"/>
                </a:lnTo>
                <a:lnTo>
                  <a:pt x="0" y="2886756"/>
                </a:lnTo>
                <a:lnTo>
                  <a:pt x="2294404" y="2886756"/>
                </a:lnTo>
                <a:lnTo>
                  <a:pt x="2294404" y="0"/>
                </a:lnTo>
                <a:close/>
              </a:path>
            </a:pathLst>
          </a:custGeom>
          <a:blipFill>
            <a:blip r:embed="rId3"/>
            <a:stretch>
              <a:fillRect l="-13965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4460251" y="-346518"/>
            <a:ext cx="6358257" cy="6836836"/>
          </a:xfrm>
          <a:custGeom>
            <a:avLst/>
            <a:gdLst/>
            <a:ahLst/>
            <a:cxnLst/>
            <a:rect l="l" t="t" r="r" b="b"/>
            <a:pathLst>
              <a:path w="6358257" h="6836836">
                <a:moveTo>
                  <a:pt x="0" y="0"/>
                </a:moveTo>
                <a:lnTo>
                  <a:pt x="6358257" y="0"/>
                </a:lnTo>
                <a:lnTo>
                  <a:pt x="6358257" y="6836835"/>
                </a:lnTo>
                <a:lnTo>
                  <a:pt x="0" y="68368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0" y="0"/>
            <a:ext cx="4799387" cy="4960607"/>
          </a:xfrm>
          <a:custGeom>
            <a:avLst/>
            <a:gdLst/>
            <a:ahLst/>
            <a:cxnLst/>
            <a:rect l="l" t="t" r="r" b="b"/>
            <a:pathLst>
              <a:path w="4799387" h="4960607">
                <a:moveTo>
                  <a:pt x="0" y="0"/>
                </a:moveTo>
                <a:lnTo>
                  <a:pt x="4799387" y="0"/>
                </a:lnTo>
                <a:lnTo>
                  <a:pt x="4799387" y="4960607"/>
                </a:lnTo>
                <a:lnTo>
                  <a:pt x="0" y="49606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-1808878" y="4750070"/>
            <a:ext cx="10076290" cy="5441196"/>
          </a:xfrm>
          <a:custGeom>
            <a:avLst/>
            <a:gdLst/>
            <a:ahLst/>
            <a:cxnLst/>
            <a:rect l="l" t="t" r="r" b="b"/>
            <a:pathLst>
              <a:path w="10076290" h="5441196">
                <a:moveTo>
                  <a:pt x="0" y="0"/>
                </a:moveTo>
                <a:lnTo>
                  <a:pt x="10076289" y="0"/>
                </a:lnTo>
                <a:lnTo>
                  <a:pt x="10076289" y="5441196"/>
                </a:lnTo>
                <a:lnTo>
                  <a:pt x="0" y="544119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flipH="1">
            <a:off x="5414631" y="-1634497"/>
            <a:ext cx="4952618" cy="4114800"/>
          </a:xfrm>
          <a:custGeom>
            <a:avLst/>
            <a:gdLst/>
            <a:ahLst/>
            <a:cxnLst/>
            <a:rect l="l" t="t" r="r" b="b"/>
            <a:pathLst>
              <a:path w="4952618" h="4114800">
                <a:moveTo>
                  <a:pt x="4952618" y="0"/>
                </a:moveTo>
                <a:lnTo>
                  <a:pt x="0" y="0"/>
                </a:lnTo>
                <a:lnTo>
                  <a:pt x="0" y="4114800"/>
                </a:lnTo>
                <a:lnTo>
                  <a:pt x="4952618" y="4114800"/>
                </a:lnTo>
                <a:lnTo>
                  <a:pt x="4952618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flipH="1">
            <a:off x="4484534" y="2924210"/>
            <a:ext cx="1860195" cy="892893"/>
          </a:xfrm>
          <a:custGeom>
            <a:avLst/>
            <a:gdLst/>
            <a:ahLst/>
            <a:cxnLst/>
            <a:rect l="l" t="t" r="r" b="b"/>
            <a:pathLst>
              <a:path w="1860195" h="892893">
                <a:moveTo>
                  <a:pt x="1860194" y="0"/>
                </a:moveTo>
                <a:lnTo>
                  <a:pt x="0" y="0"/>
                </a:lnTo>
                <a:lnTo>
                  <a:pt x="0" y="892894"/>
                </a:lnTo>
                <a:lnTo>
                  <a:pt x="1860194" y="892894"/>
                </a:lnTo>
                <a:lnTo>
                  <a:pt x="1860194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3252685" y="9032940"/>
            <a:ext cx="1399597" cy="671806"/>
          </a:xfrm>
          <a:custGeom>
            <a:avLst/>
            <a:gdLst/>
            <a:ahLst/>
            <a:cxnLst/>
            <a:rect l="l" t="t" r="r" b="b"/>
            <a:pathLst>
              <a:path w="1399597" h="671806">
                <a:moveTo>
                  <a:pt x="0" y="0"/>
                </a:moveTo>
                <a:lnTo>
                  <a:pt x="1399597" y="0"/>
                </a:lnTo>
                <a:lnTo>
                  <a:pt x="1399597" y="671807"/>
                </a:lnTo>
                <a:lnTo>
                  <a:pt x="0" y="67180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9144000" y="3817104"/>
            <a:ext cx="6688710" cy="6854481"/>
          </a:xfrm>
          <a:custGeom>
            <a:avLst/>
            <a:gdLst/>
            <a:ahLst/>
            <a:cxnLst/>
            <a:rect l="l" t="t" r="r" b="b"/>
            <a:pathLst>
              <a:path w="6688710" h="6854481">
                <a:moveTo>
                  <a:pt x="0" y="0"/>
                </a:moveTo>
                <a:lnTo>
                  <a:pt x="6688710" y="0"/>
                </a:lnTo>
                <a:lnTo>
                  <a:pt x="6688710" y="6854480"/>
                </a:lnTo>
                <a:lnTo>
                  <a:pt x="0" y="685448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15054" b="-1505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6702273" y="2315895"/>
            <a:ext cx="10557027" cy="1501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281"/>
              </a:lnSpc>
            </a:pPr>
            <a:r>
              <a:rPr lang="en-US" sz="8772">
                <a:solidFill>
                  <a:srgbClr val="FF5C00"/>
                </a:solidFill>
                <a:latin typeface="Lilita One"/>
                <a:ea typeface="Lilita One"/>
                <a:cs typeface="Lilita One"/>
                <a:sym typeface="Lilita One"/>
              </a:rPr>
              <a:t>PUMPKIN CARVING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872" t="-38890" r="-25516" b="-7016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flipH="1">
            <a:off x="13488613" y="0"/>
            <a:ext cx="4799387" cy="4960607"/>
          </a:xfrm>
          <a:custGeom>
            <a:avLst/>
            <a:gdLst/>
            <a:ahLst/>
            <a:cxnLst/>
            <a:rect l="l" t="t" r="r" b="b"/>
            <a:pathLst>
              <a:path w="4799387" h="4960607">
                <a:moveTo>
                  <a:pt x="4799387" y="0"/>
                </a:moveTo>
                <a:lnTo>
                  <a:pt x="0" y="0"/>
                </a:lnTo>
                <a:lnTo>
                  <a:pt x="0" y="4960607"/>
                </a:lnTo>
                <a:lnTo>
                  <a:pt x="4799387" y="4960607"/>
                </a:lnTo>
                <a:lnTo>
                  <a:pt x="479938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-1817683" y="-1417843"/>
            <a:ext cx="5692766" cy="6378449"/>
          </a:xfrm>
          <a:custGeom>
            <a:avLst/>
            <a:gdLst/>
            <a:ahLst/>
            <a:cxnLst/>
            <a:rect l="l" t="t" r="r" b="b"/>
            <a:pathLst>
              <a:path w="5692766" h="6378449">
                <a:moveTo>
                  <a:pt x="0" y="0"/>
                </a:moveTo>
                <a:lnTo>
                  <a:pt x="5692766" y="0"/>
                </a:lnTo>
                <a:lnTo>
                  <a:pt x="5692766" y="6378450"/>
                </a:lnTo>
                <a:lnTo>
                  <a:pt x="0" y="63784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7751751" y="1232502"/>
            <a:ext cx="1860195" cy="892893"/>
          </a:xfrm>
          <a:custGeom>
            <a:avLst/>
            <a:gdLst/>
            <a:ahLst/>
            <a:cxnLst/>
            <a:rect l="l" t="t" r="r" b="b"/>
            <a:pathLst>
              <a:path w="1860195" h="892893">
                <a:moveTo>
                  <a:pt x="0" y="0"/>
                </a:moveTo>
                <a:lnTo>
                  <a:pt x="1860194" y="0"/>
                </a:lnTo>
                <a:lnTo>
                  <a:pt x="1860194" y="892893"/>
                </a:lnTo>
                <a:lnTo>
                  <a:pt x="0" y="89289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 flipH="1">
            <a:off x="2441563" y="1232502"/>
            <a:ext cx="1122667" cy="538880"/>
          </a:xfrm>
          <a:custGeom>
            <a:avLst/>
            <a:gdLst/>
            <a:ahLst/>
            <a:cxnLst/>
            <a:rect l="l" t="t" r="r" b="b"/>
            <a:pathLst>
              <a:path w="1122667" h="538880">
                <a:moveTo>
                  <a:pt x="1122668" y="0"/>
                </a:moveTo>
                <a:lnTo>
                  <a:pt x="0" y="0"/>
                </a:lnTo>
                <a:lnTo>
                  <a:pt x="0" y="538880"/>
                </a:lnTo>
                <a:lnTo>
                  <a:pt x="1122668" y="538880"/>
                </a:lnTo>
                <a:lnTo>
                  <a:pt x="1122668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5998" y="6614584"/>
            <a:ext cx="3558232" cy="3770114"/>
          </a:xfrm>
          <a:custGeom>
            <a:avLst/>
            <a:gdLst/>
            <a:ahLst/>
            <a:cxnLst/>
            <a:rect l="l" t="t" r="r" b="b"/>
            <a:pathLst>
              <a:path w="3558232" h="3770114">
                <a:moveTo>
                  <a:pt x="0" y="0"/>
                </a:moveTo>
                <a:lnTo>
                  <a:pt x="3558233" y="0"/>
                </a:lnTo>
                <a:lnTo>
                  <a:pt x="3558233" y="3770114"/>
                </a:lnTo>
                <a:lnTo>
                  <a:pt x="0" y="377011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977" r="-297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3564231" y="6614584"/>
            <a:ext cx="3443826" cy="5175148"/>
          </a:xfrm>
          <a:custGeom>
            <a:avLst/>
            <a:gdLst/>
            <a:ahLst/>
            <a:cxnLst/>
            <a:rect l="l" t="t" r="r" b="b"/>
            <a:pathLst>
              <a:path w="3443826" h="5175148">
                <a:moveTo>
                  <a:pt x="0" y="0"/>
                </a:moveTo>
                <a:lnTo>
                  <a:pt x="3443825" y="0"/>
                </a:lnTo>
                <a:lnTo>
                  <a:pt x="3443825" y="5175148"/>
                </a:lnTo>
                <a:lnTo>
                  <a:pt x="0" y="517514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7008056" y="6614584"/>
            <a:ext cx="2465266" cy="3770114"/>
          </a:xfrm>
          <a:custGeom>
            <a:avLst/>
            <a:gdLst/>
            <a:ahLst/>
            <a:cxnLst/>
            <a:rect l="l" t="t" r="r" b="b"/>
            <a:pathLst>
              <a:path w="2465266" h="3770114">
                <a:moveTo>
                  <a:pt x="0" y="0"/>
                </a:moveTo>
                <a:lnTo>
                  <a:pt x="2465266" y="0"/>
                </a:lnTo>
                <a:lnTo>
                  <a:pt x="2465266" y="3770114"/>
                </a:lnTo>
                <a:lnTo>
                  <a:pt x="0" y="377011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883" r="-88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9473322" y="6555341"/>
            <a:ext cx="5843526" cy="3888601"/>
          </a:xfrm>
          <a:custGeom>
            <a:avLst/>
            <a:gdLst/>
            <a:ahLst/>
            <a:cxnLst/>
            <a:rect l="l" t="t" r="r" b="b"/>
            <a:pathLst>
              <a:path w="5843526" h="3888601">
                <a:moveTo>
                  <a:pt x="0" y="0"/>
                </a:moveTo>
                <a:lnTo>
                  <a:pt x="5843526" y="0"/>
                </a:lnTo>
                <a:lnTo>
                  <a:pt x="5843526" y="3888601"/>
                </a:lnTo>
                <a:lnTo>
                  <a:pt x="0" y="388860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5316848" y="6555341"/>
            <a:ext cx="2971152" cy="3731659"/>
          </a:xfrm>
          <a:custGeom>
            <a:avLst/>
            <a:gdLst/>
            <a:ahLst/>
            <a:cxnLst/>
            <a:rect l="l" t="t" r="r" b="b"/>
            <a:pathLst>
              <a:path w="2971152" h="3731659">
                <a:moveTo>
                  <a:pt x="0" y="0"/>
                </a:moveTo>
                <a:lnTo>
                  <a:pt x="2971152" y="0"/>
                </a:lnTo>
                <a:lnTo>
                  <a:pt x="2971152" y="3731659"/>
                </a:lnTo>
                <a:lnTo>
                  <a:pt x="0" y="373165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4042" b="-4042"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9611945" y="2675232"/>
            <a:ext cx="4643334" cy="1973417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028700" y="2315895"/>
            <a:ext cx="8013230" cy="3053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81"/>
              </a:lnSpc>
            </a:pPr>
            <a:r>
              <a:rPr lang="en-US" sz="8772">
                <a:solidFill>
                  <a:srgbClr val="FF5C00"/>
                </a:solidFill>
                <a:latin typeface="Lilita One"/>
                <a:ea typeface="Lilita One"/>
                <a:cs typeface="Lilita One"/>
                <a:sym typeface="Lilita One"/>
              </a:rPr>
              <a:t>CREEPY CRAFTS</a:t>
            </a:r>
          </a:p>
          <a:p>
            <a:pPr algn="l">
              <a:lnSpc>
                <a:spcPts val="12281"/>
              </a:lnSpc>
            </a:pPr>
            <a:r>
              <a:rPr lang="en-US" sz="8772">
                <a:solidFill>
                  <a:srgbClr val="FF5C00"/>
                </a:solidFill>
                <a:latin typeface="Lilita One"/>
                <a:ea typeface="Lilita One"/>
                <a:cs typeface="Lilita One"/>
                <a:sym typeface="Lilita One"/>
              </a:rPr>
              <a:t>EVERY DAY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37347" y="5687531"/>
            <a:ext cx="9949379" cy="530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55"/>
              </a:lnSpc>
            </a:pPr>
            <a:r>
              <a:rPr lang="en-US" sz="3404">
                <a:solidFill>
                  <a:srgbClr val="000000"/>
                </a:solidFill>
                <a:latin typeface="Shantell Sans"/>
                <a:ea typeface="Shantell Sans"/>
                <a:cs typeface="Shantell Sans"/>
                <a:sym typeface="Shantell Sans"/>
              </a:rPr>
              <a:t>We will make a special creepy craft each day 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26523" t="-38195" r="-49865" b="-7085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9461968" y="1447358"/>
            <a:ext cx="2342483" cy="1124392"/>
          </a:xfrm>
          <a:custGeom>
            <a:avLst/>
            <a:gdLst/>
            <a:ahLst/>
            <a:cxnLst/>
            <a:rect l="l" t="t" r="r" b="b"/>
            <a:pathLst>
              <a:path w="2342483" h="1124392">
                <a:moveTo>
                  <a:pt x="0" y="0"/>
                </a:moveTo>
                <a:lnTo>
                  <a:pt x="2342483" y="0"/>
                </a:lnTo>
                <a:lnTo>
                  <a:pt x="2342483" y="1124392"/>
                </a:lnTo>
                <a:lnTo>
                  <a:pt x="0" y="11243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5386839" y="0"/>
            <a:ext cx="5246370" cy="524637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7655" r="-765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0469" y="5199882"/>
            <a:ext cx="5246370" cy="524637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17073" r="-17073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2406" y="-46488"/>
            <a:ext cx="5246370" cy="524637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25136" r="-25136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694331" y="5199882"/>
            <a:ext cx="5246370" cy="524637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-39285" r="-3928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388376" y="0"/>
            <a:ext cx="5246370" cy="524637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16752" r="-16752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388376" y="5246370"/>
            <a:ext cx="5246370" cy="524637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-15561" r="-15561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</Words>
  <Application>Microsoft Office PowerPoint</Application>
  <PresentationFormat>Custom</PresentationFormat>
  <Paragraphs>35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Lilita One</vt:lpstr>
      <vt:lpstr>Shantell Sans</vt:lpstr>
      <vt:lpstr>Shantell Sans 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October Camp 2025 Assembly</dc:title>
  <dc:creator>nicky adams</dc:creator>
  <cp:lastModifiedBy>nicky adams</cp:lastModifiedBy>
  <cp:revision>1</cp:revision>
  <dcterms:created xsi:type="dcterms:W3CDTF">2006-08-16T00:00:00Z</dcterms:created>
  <dcterms:modified xsi:type="dcterms:W3CDTF">2025-10-10T16:48:38Z</dcterms:modified>
  <dc:identifier>DAG1TXoPlL4</dc:identifier>
</cp:coreProperties>
</file>