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82" r:id="rId2"/>
  </p:sldIdLst>
  <p:sldSz cx="6858000" cy="9906000" type="A4"/>
  <p:notesSz cx="6858000" cy="9144000"/>
  <p:defaultTextStyle>
    <a:defPPr>
      <a:defRPr lang="en-US"/>
    </a:defPPr>
    <a:lvl1pPr marL="0" algn="l" defTabSz="768553" rtl="0" eaLnBrk="1" latinLnBrk="0" hangingPunct="1">
      <a:defRPr sz="1513" kern="1200">
        <a:solidFill>
          <a:schemeClr val="tx1"/>
        </a:solidFill>
        <a:latin typeface="+mn-lt"/>
        <a:ea typeface="+mn-ea"/>
        <a:cs typeface="+mn-cs"/>
      </a:defRPr>
    </a:lvl1pPr>
    <a:lvl2pPr marL="384277" algn="l" defTabSz="768553" rtl="0" eaLnBrk="1" latinLnBrk="0" hangingPunct="1">
      <a:defRPr sz="1513" kern="1200">
        <a:solidFill>
          <a:schemeClr val="tx1"/>
        </a:solidFill>
        <a:latin typeface="+mn-lt"/>
        <a:ea typeface="+mn-ea"/>
        <a:cs typeface="+mn-cs"/>
      </a:defRPr>
    </a:lvl2pPr>
    <a:lvl3pPr marL="768553" algn="l" defTabSz="768553" rtl="0" eaLnBrk="1" latinLnBrk="0" hangingPunct="1">
      <a:defRPr sz="1513" kern="1200">
        <a:solidFill>
          <a:schemeClr val="tx1"/>
        </a:solidFill>
        <a:latin typeface="+mn-lt"/>
        <a:ea typeface="+mn-ea"/>
        <a:cs typeface="+mn-cs"/>
      </a:defRPr>
    </a:lvl3pPr>
    <a:lvl4pPr marL="1152830" algn="l" defTabSz="768553" rtl="0" eaLnBrk="1" latinLnBrk="0" hangingPunct="1">
      <a:defRPr sz="1513" kern="1200">
        <a:solidFill>
          <a:schemeClr val="tx1"/>
        </a:solidFill>
        <a:latin typeface="+mn-lt"/>
        <a:ea typeface="+mn-ea"/>
        <a:cs typeface="+mn-cs"/>
      </a:defRPr>
    </a:lvl4pPr>
    <a:lvl5pPr marL="1537106" algn="l" defTabSz="768553" rtl="0" eaLnBrk="1" latinLnBrk="0" hangingPunct="1">
      <a:defRPr sz="1513" kern="1200">
        <a:solidFill>
          <a:schemeClr val="tx1"/>
        </a:solidFill>
        <a:latin typeface="+mn-lt"/>
        <a:ea typeface="+mn-ea"/>
        <a:cs typeface="+mn-cs"/>
      </a:defRPr>
    </a:lvl5pPr>
    <a:lvl6pPr marL="1921383" algn="l" defTabSz="768553" rtl="0" eaLnBrk="1" latinLnBrk="0" hangingPunct="1">
      <a:defRPr sz="1513" kern="1200">
        <a:solidFill>
          <a:schemeClr val="tx1"/>
        </a:solidFill>
        <a:latin typeface="+mn-lt"/>
        <a:ea typeface="+mn-ea"/>
        <a:cs typeface="+mn-cs"/>
      </a:defRPr>
    </a:lvl6pPr>
    <a:lvl7pPr marL="2305660" algn="l" defTabSz="768553" rtl="0" eaLnBrk="1" latinLnBrk="0" hangingPunct="1">
      <a:defRPr sz="1513" kern="1200">
        <a:solidFill>
          <a:schemeClr val="tx1"/>
        </a:solidFill>
        <a:latin typeface="+mn-lt"/>
        <a:ea typeface="+mn-ea"/>
        <a:cs typeface="+mn-cs"/>
      </a:defRPr>
    </a:lvl7pPr>
    <a:lvl8pPr marL="2689936" algn="l" defTabSz="768553" rtl="0" eaLnBrk="1" latinLnBrk="0" hangingPunct="1">
      <a:defRPr sz="1513" kern="1200">
        <a:solidFill>
          <a:schemeClr val="tx1"/>
        </a:solidFill>
        <a:latin typeface="+mn-lt"/>
        <a:ea typeface="+mn-ea"/>
        <a:cs typeface="+mn-cs"/>
      </a:defRPr>
    </a:lvl8pPr>
    <a:lvl9pPr marL="3074213" algn="l" defTabSz="768553" rtl="0" eaLnBrk="1" latinLnBrk="0" hangingPunct="1">
      <a:defRPr sz="151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autoAdjust="0"/>
    <p:restoredTop sz="86382" autoAdjust="0"/>
  </p:normalViewPr>
  <p:slideViewPr>
    <p:cSldViewPr>
      <p:cViewPr varScale="1">
        <p:scale>
          <a:sx n="43" d="100"/>
          <a:sy n="43" d="100"/>
        </p:scale>
        <p:origin x="2868" y="66"/>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97" d="100"/>
          <a:sy n="97" d="100"/>
        </p:scale>
        <p:origin x="3688" y="208"/>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90494E-FADF-734E-BDDC-254896DC743E}" type="datetimeFigureOut">
              <a:rPr lang="en-US" smtClean="0"/>
              <a:t>8/31/2021</a:t>
            </a:fld>
            <a:endParaRPr lang="en-US"/>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C68BA1-9863-C94D-98AC-86E6EDC0C779}" type="slidenum">
              <a:rPr lang="en-US" smtClean="0"/>
              <a:t>‹#›</a:t>
            </a:fld>
            <a:endParaRPr lang="en-US"/>
          </a:p>
        </p:txBody>
      </p:sp>
    </p:spTree>
    <p:extLst>
      <p:ext uri="{BB962C8B-B14F-4D97-AF65-F5344CB8AC3E}">
        <p14:creationId xmlns:p14="http://schemas.microsoft.com/office/powerpoint/2010/main" val="303073579"/>
      </p:ext>
    </p:extLst>
  </p:cSld>
  <p:clrMap bg1="lt1" tx1="dk1" bg2="lt2" tx2="dk2" accent1="accent1" accent2="accent2" accent3="accent3" accent4="accent4" accent5="accent5" accent6="accent6" hlink="hlink" folHlink="folHlink"/>
  <p:notesStyle>
    <a:lvl1pPr marL="0" algn="l" defTabSz="768553" rtl="0" eaLnBrk="1" latinLnBrk="0" hangingPunct="1">
      <a:defRPr sz="1009" kern="1200">
        <a:solidFill>
          <a:schemeClr val="tx1"/>
        </a:solidFill>
        <a:latin typeface="+mn-lt"/>
        <a:ea typeface="+mn-ea"/>
        <a:cs typeface="+mn-cs"/>
      </a:defRPr>
    </a:lvl1pPr>
    <a:lvl2pPr marL="384277" algn="l" defTabSz="768553" rtl="0" eaLnBrk="1" latinLnBrk="0" hangingPunct="1">
      <a:defRPr sz="1009" kern="1200">
        <a:solidFill>
          <a:schemeClr val="tx1"/>
        </a:solidFill>
        <a:latin typeface="+mn-lt"/>
        <a:ea typeface="+mn-ea"/>
        <a:cs typeface="+mn-cs"/>
      </a:defRPr>
    </a:lvl2pPr>
    <a:lvl3pPr marL="768553" algn="l" defTabSz="768553" rtl="0" eaLnBrk="1" latinLnBrk="0" hangingPunct="1">
      <a:defRPr sz="1009" kern="1200">
        <a:solidFill>
          <a:schemeClr val="tx1"/>
        </a:solidFill>
        <a:latin typeface="+mn-lt"/>
        <a:ea typeface="+mn-ea"/>
        <a:cs typeface="+mn-cs"/>
      </a:defRPr>
    </a:lvl3pPr>
    <a:lvl4pPr marL="1152830" algn="l" defTabSz="768553" rtl="0" eaLnBrk="1" latinLnBrk="0" hangingPunct="1">
      <a:defRPr sz="1009" kern="1200">
        <a:solidFill>
          <a:schemeClr val="tx1"/>
        </a:solidFill>
        <a:latin typeface="+mn-lt"/>
        <a:ea typeface="+mn-ea"/>
        <a:cs typeface="+mn-cs"/>
      </a:defRPr>
    </a:lvl4pPr>
    <a:lvl5pPr marL="1537106" algn="l" defTabSz="768553" rtl="0" eaLnBrk="1" latinLnBrk="0" hangingPunct="1">
      <a:defRPr sz="1009" kern="1200">
        <a:solidFill>
          <a:schemeClr val="tx1"/>
        </a:solidFill>
        <a:latin typeface="+mn-lt"/>
        <a:ea typeface="+mn-ea"/>
        <a:cs typeface="+mn-cs"/>
      </a:defRPr>
    </a:lvl5pPr>
    <a:lvl6pPr marL="1921383" algn="l" defTabSz="768553" rtl="0" eaLnBrk="1" latinLnBrk="0" hangingPunct="1">
      <a:defRPr sz="1009" kern="1200">
        <a:solidFill>
          <a:schemeClr val="tx1"/>
        </a:solidFill>
        <a:latin typeface="+mn-lt"/>
        <a:ea typeface="+mn-ea"/>
        <a:cs typeface="+mn-cs"/>
      </a:defRPr>
    </a:lvl6pPr>
    <a:lvl7pPr marL="2305660" algn="l" defTabSz="768553" rtl="0" eaLnBrk="1" latinLnBrk="0" hangingPunct="1">
      <a:defRPr sz="1009" kern="1200">
        <a:solidFill>
          <a:schemeClr val="tx1"/>
        </a:solidFill>
        <a:latin typeface="+mn-lt"/>
        <a:ea typeface="+mn-ea"/>
        <a:cs typeface="+mn-cs"/>
      </a:defRPr>
    </a:lvl7pPr>
    <a:lvl8pPr marL="2689936" algn="l" defTabSz="768553" rtl="0" eaLnBrk="1" latinLnBrk="0" hangingPunct="1">
      <a:defRPr sz="1009" kern="1200">
        <a:solidFill>
          <a:schemeClr val="tx1"/>
        </a:solidFill>
        <a:latin typeface="+mn-lt"/>
        <a:ea typeface="+mn-ea"/>
        <a:cs typeface="+mn-cs"/>
      </a:defRPr>
    </a:lvl8pPr>
    <a:lvl9pPr marL="3074213" algn="l" defTabSz="768553" rtl="0" eaLnBrk="1" latinLnBrk="0" hangingPunct="1">
      <a:defRPr sz="100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4"/>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0" y="5613401"/>
            <a:ext cx="4800600" cy="2531533"/>
          </a:xfrm>
        </p:spPr>
        <p:txBody>
          <a:bodyPr/>
          <a:lstStyle>
            <a:lvl1pPr marL="0" indent="0" algn="ctr">
              <a:buNone/>
              <a:defRPr>
                <a:solidFill>
                  <a:schemeClr val="tx1">
                    <a:tint val="75000"/>
                  </a:schemeClr>
                </a:solidFill>
              </a:defRPr>
            </a:lvl1pPr>
            <a:lvl2pPr marL="539998" indent="0" algn="ctr">
              <a:buNone/>
              <a:defRPr>
                <a:solidFill>
                  <a:schemeClr val="tx1">
                    <a:tint val="75000"/>
                  </a:schemeClr>
                </a:solidFill>
              </a:defRPr>
            </a:lvl2pPr>
            <a:lvl3pPr marL="1079996" indent="0" algn="ctr">
              <a:buNone/>
              <a:defRPr>
                <a:solidFill>
                  <a:schemeClr val="tx1">
                    <a:tint val="75000"/>
                  </a:schemeClr>
                </a:solidFill>
              </a:defRPr>
            </a:lvl3pPr>
            <a:lvl4pPr marL="1619993" indent="0" algn="ctr">
              <a:buNone/>
              <a:defRPr>
                <a:solidFill>
                  <a:schemeClr val="tx1">
                    <a:tint val="75000"/>
                  </a:schemeClr>
                </a:solidFill>
              </a:defRPr>
            </a:lvl4pPr>
            <a:lvl5pPr marL="2159991" indent="0" algn="ctr">
              <a:buNone/>
              <a:defRPr>
                <a:solidFill>
                  <a:schemeClr val="tx1">
                    <a:tint val="75000"/>
                  </a:schemeClr>
                </a:solidFill>
              </a:defRPr>
            </a:lvl5pPr>
            <a:lvl6pPr marL="2699990" indent="0" algn="ctr">
              <a:buNone/>
              <a:defRPr>
                <a:solidFill>
                  <a:schemeClr val="tx1">
                    <a:tint val="75000"/>
                  </a:schemeClr>
                </a:solidFill>
              </a:defRPr>
            </a:lvl6pPr>
            <a:lvl7pPr marL="3239987" indent="0" algn="ctr">
              <a:buNone/>
              <a:defRPr>
                <a:solidFill>
                  <a:schemeClr val="tx1">
                    <a:tint val="75000"/>
                  </a:schemeClr>
                </a:solidFill>
              </a:defRPr>
            </a:lvl7pPr>
            <a:lvl8pPr marL="3779985" indent="0" algn="ctr">
              <a:buNone/>
              <a:defRPr>
                <a:solidFill>
                  <a:schemeClr val="tx1">
                    <a:tint val="75000"/>
                  </a:schemeClr>
                </a:solidFill>
              </a:defRPr>
            </a:lvl8pPr>
            <a:lvl9pPr marL="4319982"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31/08/2021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323994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31/08/2021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4068400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2"/>
            <a:ext cx="1543050" cy="845220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96702"/>
            <a:ext cx="4514850" cy="84522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31/08/2021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672264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31/08/2021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3237051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5"/>
            <a:ext cx="5829300" cy="1967442"/>
          </a:xfrm>
        </p:spPr>
        <p:txBody>
          <a:bodyPr anchor="t"/>
          <a:lstStyle>
            <a:lvl1pPr algn="l">
              <a:defRPr sz="4724" b="1" cap="all"/>
            </a:lvl1pPr>
          </a:lstStyle>
          <a:p>
            <a:r>
              <a:rPr lang="en-US"/>
              <a:t>Click to edit Master title style</a:t>
            </a:r>
            <a:endParaRPr lang="en-GB"/>
          </a:p>
        </p:txBody>
      </p:sp>
      <p:sp>
        <p:nvSpPr>
          <p:cNvPr id="3" name="Text Placeholder 2"/>
          <p:cNvSpPr>
            <a:spLocks noGrp="1"/>
          </p:cNvSpPr>
          <p:nvPr>
            <p:ph type="body" idx="1"/>
          </p:nvPr>
        </p:nvSpPr>
        <p:spPr>
          <a:xfrm>
            <a:off x="541735" y="4198589"/>
            <a:ext cx="5829300" cy="2166936"/>
          </a:xfrm>
        </p:spPr>
        <p:txBody>
          <a:bodyPr anchor="b"/>
          <a:lstStyle>
            <a:lvl1pPr marL="0" indent="0">
              <a:buNone/>
              <a:defRPr sz="2363">
                <a:solidFill>
                  <a:schemeClr val="tx1">
                    <a:tint val="75000"/>
                  </a:schemeClr>
                </a:solidFill>
              </a:defRPr>
            </a:lvl1pPr>
            <a:lvl2pPr marL="539998" indent="0">
              <a:buNone/>
              <a:defRPr sz="2126">
                <a:solidFill>
                  <a:schemeClr val="tx1">
                    <a:tint val="75000"/>
                  </a:schemeClr>
                </a:solidFill>
              </a:defRPr>
            </a:lvl2pPr>
            <a:lvl3pPr marL="1079996" indent="0">
              <a:buNone/>
              <a:defRPr sz="1890">
                <a:solidFill>
                  <a:schemeClr val="tx1">
                    <a:tint val="75000"/>
                  </a:schemeClr>
                </a:solidFill>
              </a:defRPr>
            </a:lvl3pPr>
            <a:lvl4pPr marL="1619993" indent="0">
              <a:buNone/>
              <a:defRPr sz="1654">
                <a:solidFill>
                  <a:schemeClr val="tx1">
                    <a:tint val="75000"/>
                  </a:schemeClr>
                </a:solidFill>
              </a:defRPr>
            </a:lvl4pPr>
            <a:lvl5pPr marL="2159991" indent="0">
              <a:buNone/>
              <a:defRPr sz="1654">
                <a:solidFill>
                  <a:schemeClr val="tx1">
                    <a:tint val="75000"/>
                  </a:schemeClr>
                </a:solidFill>
              </a:defRPr>
            </a:lvl5pPr>
            <a:lvl6pPr marL="2699990" indent="0">
              <a:buNone/>
              <a:defRPr sz="1654">
                <a:solidFill>
                  <a:schemeClr val="tx1">
                    <a:tint val="75000"/>
                  </a:schemeClr>
                </a:solidFill>
              </a:defRPr>
            </a:lvl6pPr>
            <a:lvl7pPr marL="3239987" indent="0">
              <a:buNone/>
              <a:defRPr sz="1654">
                <a:solidFill>
                  <a:schemeClr val="tx1">
                    <a:tint val="75000"/>
                  </a:schemeClr>
                </a:solidFill>
              </a:defRPr>
            </a:lvl7pPr>
            <a:lvl8pPr marL="3779985" indent="0">
              <a:buNone/>
              <a:defRPr sz="1654">
                <a:solidFill>
                  <a:schemeClr val="tx1">
                    <a:tint val="75000"/>
                  </a:schemeClr>
                </a:solidFill>
              </a:defRPr>
            </a:lvl8pPr>
            <a:lvl9pPr marL="4319982" indent="0">
              <a:buNone/>
              <a:defRPr sz="165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28F4C1-0F26-4DBD-8174-34BE2B15D32D}" type="datetimeFigureOut">
              <a:rPr lang="en-GB" smtClean="0"/>
              <a:t>31/08/2021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984887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311402"/>
            <a:ext cx="3028950" cy="6537502"/>
          </a:xfrm>
        </p:spPr>
        <p:txBody>
          <a:bodyPr/>
          <a:lstStyle>
            <a:lvl1pPr>
              <a:defRPr sz="3307"/>
            </a:lvl1pPr>
            <a:lvl2pPr>
              <a:defRPr sz="2835"/>
            </a:lvl2pPr>
            <a:lvl3pPr>
              <a:defRPr sz="2363"/>
            </a:lvl3pPr>
            <a:lvl4pPr>
              <a:defRPr sz="2126"/>
            </a:lvl4pPr>
            <a:lvl5pPr>
              <a:defRPr sz="2126"/>
            </a:lvl5pPr>
            <a:lvl6pPr>
              <a:defRPr sz="2126"/>
            </a:lvl6pPr>
            <a:lvl7pPr>
              <a:defRPr sz="2126"/>
            </a:lvl7pPr>
            <a:lvl8pPr>
              <a:defRPr sz="2126"/>
            </a:lvl8pPr>
            <a:lvl9pPr>
              <a:defRPr sz="212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2311402"/>
            <a:ext cx="3028950" cy="6537502"/>
          </a:xfrm>
        </p:spPr>
        <p:txBody>
          <a:bodyPr/>
          <a:lstStyle>
            <a:lvl1pPr>
              <a:defRPr sz="3307"/>
            </a:lvl1pPr>
            <a:lvl2pPr>
              <a:defRPr sz="2835"/>
            </a:lvl2pPr>
            <a:lvl3pPr>
              <a:defRPr sz="2363"/>
            </a:lvl3pPr>
            <a:lvl4pPr>
              <a:defRPr sz="2126"/>
            </a:lvl4pPr>
            <a:lvl5pPr>
              <a:defRPr sz="2126"/>
            </a:lvl5pPr>
            <a:lvl6pPr>
              <a:defRPr sz="2126"/>
            </a:lvl6pPr>
            <a:lvl7pPr>
              <a:defRPr sz="2126"/>
            </a:lvl7pPr>
            <a:lvl8pPr>
              <a:defRPr sz="2126"/>
            </a:lvl8pPr>
            <a:lvl9pPr>
              <a:defRPr sz="212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D28F4C1-0F26-4DBD-8174-34BE2B15D32D}" type="datetimeFigureOut">
              <a:rPr lang="en-GB" smtClean="0"/>
              <a:t>31/08/2021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744909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217386"/>
            <a:ext cx="3030141" cy="924101"/>
          </a:xfrm>
        </p:spPr>
        <p:txBody>
          <a:bodyPr anchor="b"/>
          <a:lstStyle>
            <a:lvl1pPr marL="0" indent="0">
              <a:buNone/>
              <a:defRPr sz="2835" b="1"/>
            </a:lvl1pPr>
            <a:lvl2pPr marL="539998" indent="0">
              <a:buNone/>
              <a:defRPr sz="2363" b="1"/>
            </a:lvl2pPr>
            <a:lvl3pPr marL="1079996" indent="0">
              <a:buNone/>
              <a:defRPr sz="2126" b="1"/>
            </a:lvl3pPr>
            <a:lvl4pPr marL="1619993" indent="0">
              <a:buNone/>
              <a:defRPr sz="1890" b="1"/>
            </a:lvl4pPr>
            <a:lvl5pPr marL="2159991" indent="0">
              <a:buNone/>
              <a:defRPr sz="1890" b="1"/>
            </a:lvl5pPr>
            <a:lvl6pPr marL="2699990" indent="0">
              <a:buNone/>
              <a:defRPr sz="1890" b="1"/>
            </a:lvl6pPr>
            <a:lvl7pPr marL="3239987" indent="0">
              <a:buNone/>
              <a:defRPr sz="1890" b="1"/>
            </a:lvl7pPr>
            <a:lvl8pPr marL="3779985" indent="0">
              <a:buNone/>
              <a:defRPr sz="1890" b="1"/>
            </a:lvl8pPr>
            <a:lvl9pPr marL="4319982" indent="0">
              <a:buNone/>
              <a:defRPr sz="189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835"/>
            </a:lvl1pPr>
            <a:lvl2pPr>
              <a:defRPr sz="2363"/>
            </a:lvl2pPr>
            <a:lvl3pPr>
              <a:defRPr sz="2126"/>
            </a:lvl3pPr>
            <a:lvl4pPr>
              <a:defRPr sz="1890"/>
            </a:lvl4pPr>
            <a:lvl5pPr>
              <a:defRPr sz="1890"/>
            </a:lvl5pPr>
            <a:lvl6pPr>
              <a:defRPr sz="1890"/>
            </a:lvl6pPr>
            <a:lvl7pPr>
              <a:defRPr sz="1890"/>
            </a:lvl7pPr>
            <a:lvl8pPr>
              <a:defRPr sz="1890"/>
            </a:lvl8pPr>
            <a:lvl9pPr>
              <a:defRPr sz="189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72" y="2217386"/>
            <a:ext cx="3031331" cy="924101"/>
          </a:xfrm>
        </p:spPr>
        <p:txBody>
          <a:bodyPr anchor="b"/>
          <a:lstStyle>
            <a:lvl1pPr marL="0" indent="0">
              <a:buNone/>
              <a:defRPr sz="2835" b="1"/>
            </a:lvl1pPr>
            <a:lvl2pPr marL="539998" indent="0">
              <a:buNone/>
              <a:defRPr sz="2363" b="1"/>
            </a:lvl2pPr>
            <a:lvl3pPr marL="1079996" indent="0">
              <a:buNone/>
              <a:defRPr sz="2126" b="1"/>
            </a:lvl3pPr>
            <a:lvl4pPr marL="1619993" indent="0">
              <a:buNone/>
              <a:defRPr sz="1890" b="1"/>
            </a:lvl4pPr>
            <a:lvl5pPr marL="2159991" indent="0">
              <a:buNone/>
              <a:defRPr sz="1890" b="1"/>
            </a:lvl5pPr>
            <a:lvl6pPr marL="2699990" indent="0">
              <a:buNone/>
              <a:defRPr sz="1890" b="1"/>
            </a:lvl6pPr>
            <a:lvl7pPr marL="3239987" indent="0">
              <a:buNone/>
              <a:defRPr sz="1890" b="1"/>
            </a:lvl7pPr>
            <a:lvl8pPr marL="3779985" indent="0">
              <a:buNone/>
              <a:defRPr sz="1890" b="1"/>
            </a:lvl8pPr>
            <a:lvl9pPr marL="4319982" indent="0">
              <a:buNone/>
              <a:defRPr sz="1890" b="1"/>
            </a:lvl9pPr>
          </a:lstStyle>
          <a:p>
            <a:pPr lvl="0"/>
            <a:r>
              <a:rPr lang="en-US"/>
              <a:t>Click to edit Master text styles</a:t>
            </a:r>
          </a:p>
        </p:txBody>
      </p:sp>
      <p:sp>
        <p:nvSpPr>
          <p:cNvPr id="6" name="Content Placeholder 5"/>
          <p:cNvSpPr>
            <a:spLocks noGrp="1"/>
          </p:cNvSpPr>
          <p:nvPr>
            <p:ph sz="quarter" idx="4"/>
          </p:nvPr>
        </p:nvSpPr>
        <p:spPr>
          <a:xfrm>
            <a:off x="3483772" y="3141486"/>
            <a:ext cx="3031331" cy="5707416"/>
          </a:xfrm>
        </p:spPr>
        <p:txBody>
          <a:bodyPr/>
          <a:lstStyle>
            <a:lvl1pPr>
              <a:defRPr sz="2835"/>
            </a:lvl1pPr>
            <a:lvl2pPr>
              <a:defRPr sz="2363"/>
            </a:lvl2pPr>
            <a:lvl3pPr>
              <a:defRPr sz="2126"/>
            </a:lvl3pPr>
            <a:lvl4pPr>
              <a:defRPr sz="1890"/>
            </a:lvl4pPr>
            <a:lvl5pPr>
              <a:defRPr sz="1890"/>
            </a:lvl5pPr>
            <a:lvl6pPr>
              <a:defRPr sz="1890"/>
            </a:lvl6pPr>
            <a:lvl7pPr>
              <a:defRPr sz="1890"/>
            </a:lvl7pPr>
            <a:lvl8pPr>
              <a:defRPr sz="1890"/>
            </a:lvl8pPr>
            <a:lvl9pPr>
              <a:defRPr sz="189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D28F4C1-0F26-4DBD-8174-34BE2B15D32D}" type="datetimeFigureOut">
              <a:rPr lang="en-GB" smtClean="0"/>
              <a:t>31/08/2021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207582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D28F4C1-0F26-4DBD-8174-34BE2B15D32D}" type="datetimeFigureOut">
              <a:rPr lang="en-GB" smtClean="0"/>
              <a:t>31/08/2021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186735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28F4C1-0F26-4DBD-8174-34BE2B15D32D}" type="datetimeFigureOut">
              <a:rPr lang="en-GB" smtClean="0"/>
              <a:t>31/08/2021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3309690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394405"/>
            <a:ext cx="2256235" cy="1678517"/>
          </a:xfrm>
        </p:spPr>
        <p:txBody>
          <a:bodyPr anchor="b"/>
          <a:lstStyle>
            <a:lvl1pPr algn="l">
              <a:defRPr sz="2363" b="1"/>
            </a:lvl1pPr>
          </a:lstStyle>
          <a:p>
            <a:r>
              <a:rPr lang="en-US"/>
              <a:t>Click to edit Master title style</a:t>
            </a:r>
            <a:endParaRPr lang="en-GB"/>
          </a:p>
        </p:txBody>
      </p:sp>
      <p:sp>
        <p:nvSpPr>
          <p:cNvPr id="3" name="Content Placeholder 2"/>
          <p:cNvSpPr>
            <a:spLocks noGrp="1"/>
          </p:cNvSpPr>
          <p:nvPr>
            <p:ph idx="1"/>
          </p:nvPr>
        </p:nvSpPr>
        <p:spPr>
          <a:xfrm>
            <a:off x="2681287" y="394408"/>
            <a:ext cx="3833813" cy="8454497"/>
          </a:xfrm>
        </p:spPr>
        <p:txBody>
          <a:bodyPr/>
          <a:lstStyle>
            <a:lvl1pPr>
              <a:defRPr sz="3779"/>
            </a:lvl1pPr>
            <a:lvl2pPr>
              <a:defRPr sz="3307"/>
            </a:lvl2pPr>
            <a:lvl3pPr>
              <a:defRPr sz="2835"/>
            </a:lvl3pPr>
            <a:lvl4pPr>
              <a:defRPr sz="2363"/>
            </a:lvl4pPr>
            <a:lvl5pPr>
              <a:defRPr sz="2363"/>
            </a:lvl5pPr>
            <a:lvl6pPr>
              <a:defRPr sz="2363"/>
            </a:lvl6pPr>
            <a:lvl7pPr>
              <a:defRPr sz="2363"/>
            </a:lvl7pPr>
            <a:lvl8pPr>
              <a:defRPr sz="2363"/>
            </a:lvl8pPr>
            <a:lvl9pPr>
              <a:defRPr sz="236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3" y="2072925"/>
            <a:ext cx="2256235" cy="6775980"/>
          </a:xfrm>
        </p:spPr>
        <p:txBody>
          <a:bodyPr/>
          <a:lstStyle>
            <a:lvl1pPr marL="0" indent="0">
              <a:buNone/>
              <a:defRPr sz="1654"/>
            </a:lvl1pPr>
            <a:lvl2pPr marL="539998" indent="0">
              <a:buNone/>
              <a:defRPr sz="1418"/>
            </a:lvl2pPr>
            <a:lvl3pPr marL="1079996" indent="0">
              <a:buNone/>
              <a:defRPr sz="1181"/>
            </a:lvl3pPr>
            <a:lvl4pPr marL="1619993" indent="0">
              <a:buNone/>
              <a:defRPr sz="1063"/>
            </a:lvl4pPr>
            <a:lvl5pPr marL="2159991" indent="0">
              <a:buNone/>
              <a:defRPr sz="1063"/>
            </a:lvl5pPr>
            <a:lvl6pPr marL="2699990" indent="0">
              <a:buNone/>
              <a:defRPr sz="1063"/>
            </a:lvl6pPr>
            <a:lvl7pPr marL="3239987" indent="0">
              <a:buNone/>
              <a:defRPr sz="1063"/>
            </a:lvl7pPr>
            <a:lvl8pPr marL="3779985" indent="0">
              <a:buNone/>
              <a:defRPr sz="1063"/>
            </a:lvl8pPr>
            <a:lvl9pPr marL="4319982" indent="0">
              <a:buNone/>
              <a:defRPr sz="1063"/>
            </a:lvl9pPr>
          </a:lstStyle>
          <a:p>
            <a:pPr lvl="0"/>
            <a:r>
              <a:rPr lang="en-US"/>
              <a:t>Click to edit Master text styles</a:t>
            </a:r>
          </a:p>
        </p:txBody>
      </p:sp>
      <p:sp>
        <p:nvSpPr>
          <p:cNvPr id="5" name="Date Placeholder 4"/>
          <p:cNvSpPr>
            <a:spLocks noGrp="1"/>
          </p:cNvSpPr>
          <p:nvPr>
            <p:ph type="dt" sz="half" idx="10"/>
          </p:nvPr>
        </p:nvSpPr>
        <p:spPr/>
        <p:txBody>
          <a:bodyPr/>
          <a:lstStyle/>
          <a:p>
            <a:fld id="{7D28F4C1-0F26-4DBD-8174-34BE2B15D32D}" type="datetimeFigureOut">
              <a:rPr lang="en-GB" smtClean="0"/>
              <a:t>31/08/2021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3270485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1"/>
          </a:xfrm>
        </p:spPr>
        <p:txBody>
          <a:bodyPr anchor="b"/>
          <a:lstStyle>
            <a:lvl1pPr algn="l">
              <a:defRPr sz="2363" b="1"/>
            </a:lvl1pPr>
          </a:lstStyle>
          <a:p>
            <a:r>
              <a:rPr lang="en-US"/>
              <a:t>Click to edit Master title style</a:t>
            </a:r>
            <a:endParaRPr lang="en-GB"/>
          </a:p>
        </p:txBody>
      </p:sp>
      <p:sp>
        <p:nvSpPr>
          <p:cNvPr id="3" name="Picture Placeholder 2"/>
          <p:cNvSpPr>
            <a:spLocks noGrp="1"/>
          </p:cNvSpPr>
          <p:nvPr>
            <p:ph type="pic" idx="1"/>
          </p:nvPr>
        </p:nvSpPr>
        <p:spPr>
          <a:xfrm>
            <a:off x="1344216" y="885120"/>
            <a:ext cx="4114800" cy="5943600"/>
          </a:xfrm>
        </p:spPr>
        <p:txBody>
          <a:bodyPr/>
          <a:lstStyle>
            <a:lvl1pPr marL="0" indent="0">
              <a:buNone/>
              <a:defRPr sz="3779"/>
            </a:lvl1pPr>
            <a:lvl2pPr marL="539998" indent="0">
              <a:buNone/>
              <a:defRPr sz="3307"/>
            </a:lvl2pPr>
            <a:lvl3pPr marL="1079996" indent="0">
              <a:buNone/>
              <a:defRPr sz="2835"/>
            </a:lvl3pPr>
            <a:lvl4pPr marL="1619993" indent="0">
              <a:buNone/>
              <a:defRPr sz="2363"/>
            </a:lvl4pPr>
            <a:lvl5pPr marL="2159991" indent="0">
              <a:buNone/>
              <a:defRPr sz="2363"/>
            </a:lvl5pPr>
            <a:lvl6pPr marL="2699990" indent="0">
              <a:buNone/>
              <a:defRPr sz="2363"/>
            </a:lvl6pPr>
            <a:lvl7pPr marL="3239987" indent="0">
              <a:buNone/>
              <a:defRPr sz="2363"/>
            </a:lvl7pPr>
            <a:lvl8pPr marL="3779985" indent="0">
              <a:buNone/>
              <a:defRPr sz="2363"/>
            </a:lvl8pPr>
            <a:lvl9pPr marL="4319982" indent="0">
              <a:buNone/>
              <a:defRPr sz="2363"/>
            </a:lvl9pPr>
          </a:lstStyle>
          <a:p>
            <a:endParaRPr lang="en-GB"/>
          </a:p>
        </p:txBody>
      </p:sp>
      <p:sp>
        <p:nvSpPr>
          <p:cNvPr id="4" name="Text Placeholder 3"/>
          <p:cNvSpPr>
            <a:spLocks noGrp="1"/>
          </p:cNvSpPr>
          <p:nvPr>
            <p:ph type="body" sz="half" idx="2"/>
          </p:nvPr>
        </p:nvSpPr>
        <p:spPr>
          <a:xfrm>
            <a:off x="1344216" y="7752824"/>
            <a:ext cx="4114800" cy="1162578"/>
          </a:xfrm>
        </p:spPr>
        <p:txBody>
          <a:bodyPr/>
          <a:lstStyle>
            <a:lvl1pPr marL="0" indent="0">
              <a:buNone/>
              <a:defRPr sz="1654"/>
            </a:lvl1pPr>
            <a:lvl2pPr marL="539998" indent="0">
              <a:buNone/>
              <a:defRPr sz="1418"/>
            </a:lvl2pPr>
            <a:lvl3pPr marL="1079996" indent="0">
              <a:buNone/>
              <a:defRPr sz="1181"/>
            </a:lvl3pPr>
            <a:lvl4pPr marL="1619993" indent="0">
              <a:buNone/>
              <a:defRPr sz="1063"/>
            </a:lvl4pPr>
            <a:lvl5pPr marL="2159991" indent="0">
              <a:buNone/>
              <a:defRPr sz="1063"/>
            </a:lvl5pPr>
            <a:lvl6pPr marL="2699990" indent="0">
              <a:buNone/>
              <a:defRPr sz="1063"/>
            </a:lvl6pPr>
            <a:lvl7pPr marL="3239987" indent="0">
              <a:buNone/>
              <a:defRPr sz="1063"/>
            </a:lvl7pPr>
            <a:lvl8pPr marL="3779985" indent="0">
              <a:buNone/>
              <a:defRPr sz="1063"/>
            </a:lvl8pPr>
            <a:lvl9pPr marL="4319982" indent="0">
              <a:buNone/>
              <a:defRPr sz="1063"/>
            </a:lvl9pPr>
          </a:lstStyle>
          <a:p>
            <a:pPr lvl="0"/>
            <a:r>
              <a:rPr lang="en-US"/>
              <a:t>Click to edit Master text styles</a:t>
            </a:r>
          </a:p>
        </p:txBody>
      </p:sp>
      <p:sp>
        <p:nvSpPr>
          <p:cNvPr id="5" name="Date Placeholder 4"/>
          <p:cNvSpPr>
            <a:spLocks noGrp="1"/>
          </p:cNvSpPr>
          <p:nvPr>
            <p:ph type="dt" sz="half" idx="10"/>
          </p:nvPr>
        </p:nvSpPr>
        <p:spPr/>
        <p:txBody>
          <a:bodyPr/>
          <a:lstStyle/>
          <a:p>
            <a:fld id="{7D28F4C1-0F26-4DBD-8174-34BE2B15D32D}" type="datetimeFigureOut">
              <a:rPr lang="en-GB" smtClean="0"/>
              <a:t>31/08/2021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420002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700"/>
            <a:ext cx="6172200" cy="1651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9181398"/>
            <a:ext cx="1600200" cy="527402"/>
          </a:xfrm>
          <a:prstGeom prst="rect">
            <a:avLst/>
          </a:prstGeom>
        </p:spPr>
        <p:txBody>
          <a:bodyPr vert="horz" lIns="91440" tIns="45720" rIns="91440" bIns="45720" rtlCol="0" anchor="ctr"/>
          <a:lstStyle>
            <a:lvl1pPr algn="l">
              <a:defRPr sz="1418">
                <a:solidFill>
                  <a:schemeClr val="tx1">
                    <a:tint val="75000"/>
                  </a:schemeClr>
                </a:solidFill>
              </a:defRPr>
            </a:lvl1pPr>
          </a:lstStyle>
          <a:p>
            <a:fld id="{7D28F4C1-0F26-4DBD-8174-34BE2B15D32D}" type="datetimeFigureOut">
              <a:rPr lang="en-GB" smtClean="0"/>
              <a:t>31/08/2021</a:t>
            </a:fld>
            <a:endParaRPr lang="en-GB"/>
          </a:p>
        </p:txBody>
      </p:sp>
      <p:sp>
        <p:nvSpPr>
          <p:cNvPr id="5" name="Footer Placeholder 4"/>
          <p:cNvSpPr>
            <a:spLocks noGrp="1"/>
          </p:cNvSpPr>
          <p:nvPr>
            <p:ph type="ftr" sz="quarter" idx="3"/>
          </p:nvPr>
        </p:nvSpPr>
        <p:spPr>
          <a:xfrm>
            <a:off x="2343150" y="9181398"/>
            <a:ext cx="2171700" cy="527402"/>
          </a:xfrm>
          <a:prstGeom prst="rect">
            <a:avLst/>
          </a:prstGeom>
        </p:spPr>
        <p:txBody>
          <a:bodyPr vert="horz" lIns="91440" tIns="45720" rIns="91440" bIns="45720" rtlCol="0" anchor="ctr"/>
          <a:lstStyle>
            <a:lvl1pPr algn="ctr">
              <a:defRPr sz="1418">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8"/>
            <a:ext cx="1600200" cy="527402"/>
          </a:xfrm>
          <a:prstGeom prst="rect">
            <a:avLst/>
          </a:prstGeom>
        </p:spPr>
        <p:txBody>
          <a:bodyPr vert="horz" lIns="91440" tIns="45720" rIns="91440" bIns="45720" rtlCol="0" anchor="ctr"/>
          <a:lstStyle>
            <a:lvl1pPr algn="r">
              <a:defRPr sz="1418">
                <a:solidFill>
                  <a:schemeClr val="tx1">
                    <a:tint val="75000"/>
                  </a:schemeClr>
                </a:solidFill>
              </a:defRPr>
            </a:lvl1pPr>
          </a:lstStyle>
          <a:p>
            <a:fld id="{49D1A91E-3DFF-44ED-A23D-E9153710967B}" type="slidenum">
              <a:rPr lang="en-GB" smtClean="0"/>
              <a:t>‹#›</a:t>
            </a:fld>
            <a:endParaRPr lang="en-GB"/>
          </a:p>
        </p:txBody>
      </p:sp>
    </p:spTree>
    <p:extLst>
      <p:ext uri="{BB962C8B-B14F-4D97-AF65-F5344CB8AC3E}">
        <p14:creationId xmlns:p14="http://schemas.microsoft.com/office/powerpoint/2010/main" val="3317395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79996" rtl="0" eaLnBrk="1" latinLnBrk="0" hangingPunct="1">
        <a:spcBef>
          <a:spcPct val="0"/>
        </a:spcBef>
        <a:buNone/>
        <a:defRPr sz="5197" kern="1200">
          <a:solidFill>
            <a:schemeClr val="tx1"/>
          </a:solidFill>
          <a:latin typeface="+mj-lt"/>
          <a:ea typeface="+mj-ea"/>
          <a:cs typeface="+mj-cs"/>
        </a:defRPr>
      </a:lvl1pPr>
    </p:titleStyle>
    <p:bodyStyle>
      <a:lvl1pPr marL="404998" indent="-404998" algn="l" defTabSz="1079996" rtl="0" eaLnBrk="1" latinLnBrk="0" hangingPunct="1">
        <a:spcBef>
          <a:spcPct val="20000"/>
        </a:spcBef>
        <a:buFont typeface="Arial" panose="020B0604020202020204" pitchFamily="34" charset="0"/>
        <a:buChar char="•"/>
        <a:defRPr sz="3779" kern="1200">
          <a:solidFill>
            <a:schemeClr val="tx1"/>
          </a:solidFill>
          <a:latin typeface="+mn-lt"/>
          <a:ea typeface="+mn-ea"/>
          <a:cs typeface="+mn-cs"/>
        </a:defRPr>
      </a:lvl1pPr>
      <a:lvl2pPr marL="877497" indent="-337499" algn="l" defTabSz="1079996" rtl="0" eaLnBrk="1" latinLnBrk="0" hangingPunct="1">
        <a:spcBef>
          <a:spcPct val="20000"/>
        </a:spcBef>
        <a:buFont typeface="Arial" panose="020B0604020202020204" pitchFamily="34" charset="0"/>
        <a:buChar char="–"/>
        <a:defRPr sz="3307" kern="1200">
          <a:solidFill>
            <a:schemeClr val="tx1"/>
          </a:solidFill>
          <a:latin typeface="+mn-lt"/>
          <a:ea typeface="+mn-ea"/>
          <a:cs typeface="+mn-cs"/>
        </a:defRPr>
      </a:lvl2pPr>
      <a:lvl3pPr marL="1349994" indent="-269999" algn="l" defTabSz="1079996" rtl="0" eaLnBrk="1" latinLnBrk="0" hangingPunct="1">
        <a:spcBef>
          <a:spcPct val="20000"/>
        </a:spcBef>
        <a:buFont typeface="Arial" panose="020B0604020202020204" pitchFamily="34" charset="0"/>
        <a:buChar char="•"/>
        <a:defRPr sz="2835" kern="1200">
          <a:solidFill>
            <a:schemeClr val="tx1"/>
          </a:solidFill>
          <a:latin typeface="+mn-lt"/>
          <a:ea typeface="+mn-ea"/>
          <a:cs typeface="+mn-cs"/>
        </a:defRPr>
      </a:lvl3pPr>
      <a:lvl4pPr marL="1889993"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4pPr>
      <a:lvl5pPr marL="2429990"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5pPr>
      <a:lvl6pPr marL="2969988"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6pPr>
      <a:lvl7pPr marL="3509986"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7pPr>
      <a:lvl8pPr marL="4049984"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8pPr>
      <a:lvl9pPr marL="4589981"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9pPr>
    </p:bodyStyle>
    <p:otherStyle>
      <a:defPPr>
        <a:defRPr lang="en-US"/>
      </a:defPPr>
      <a:lvl1pPr marL="0" algn="l" defTabSz="1079996" rtl="0" eaLnBrk="1" latinLnBrk="0" hangingPunct="1">
        <a:defRPr sz="2126" kern="1200">
          <a:solidFill>
            <a:schemeClr val="tx1"/>
          </a:solidFill>
          <a:latin typeface="+mn-lt"/>
          <a:ea typeface="+mn-ea"/>
          <a:cs typeface="+mn-cs"/>
        </a:defRPr>
      </a:lvl1pPr>
      <a:lvl2pPr marL="539998" algn="l" defTabSz="1079996" rtl="0" eaLnBrk="1" latinLnBrk="0" hangingPunct="1">
        <a:defRPr sz="2126" kern="1200">
          <a:solidFill>
            <a:schemeClr val="tx1"/>
          </a:solidFill>
          <a:latin typeface="+mn-lt"/>
          <a:ea typeface="+mn-ea"/>
          <a:cs typeface="+mn-cs"/>
        </a:defRPr>
      </a:lvl2pPr>
      <a:lvl3pPr marL="1079996" algn="l" defTabSz="1079996" rtl="0" eaLnBrk="1" latinLnBrk="0" hangingPunct="1">
        <a:defRPr sz="2126" kern="1200">
          <a:solidFill>
            <a:schemeClr val="tx1"/>
          </a:solidFill>
          <a:latin typeface="+mn-lt"/>
          <a:ea typeface="+mn-ea"/>
          <a:cs typeface="+mn-cs"/>
        </a:defRPr>
      </a:lvl3pPr>
      <a:lvl4pPr marL="1619993" algn="l" defTabSz="1079996" rtl="0" eaLnBrk="1" latinLnBrk="0" hangingPunct="1">
        <a:defRPr sz="2126" kern="1200">
          <a:solidFill>
            <a:schemeClr val="tx1"/>
          </a:solidFill>
          <a:latin typeface="+mn-lt"/>
          <a:ea typeface="+mn-ea"/>
          <a:cs typeface="+mn-cs"/>
        </a:defRPr>
      </a:lvl4pPr>
      <a:lvl5pPr marL="2159991" algn="l" defTabSz="1079996" rtl="0" eaLnBrk="1" latinLnBrk="0" hangingPunct="1">
        <a:defRPr sz="2126" kern="1200">
          <a:solidFill>
            <a:schemeClr val="tx1"/>
          </a:solidFill>
          <a:latin typeface="+mn-lt"/>
          <a:ea typeface="+mn-ea"/>
          <a:cs typeface="+mn-cs"/>
        </a:defRPr>
      </a:lvl5pPr>
      <a:lvl6pPr marL="2699990" algn="l" defTabSz="1079996" rtl="0" eaLnBrk="1" latinLnBrk="0" hangingPunct="1">
        <a:defRPr sz="2126" kern="1200">
          <a:solidFill>
            <a:schemeClr val="tx1"/>
          </a:solidFill>
          <a:latin typeface="+mn-lt"/>
          <a:ea typeface="+mn-ea"/>
          <a:cs typeface="+mn-cs"/>
        </a:defRPr>
      </a:lvl6pPr>
      <a:lvl7pPr marL="3239987" algn="l" defTabSz="1079996" rtl="0" eaLnBrk="1" latinLnBrk="0" hangingPunct="1">
        <a:defRPr sz="2126" kern="1200">
          <a:solidFill>
            <a:schemeClr val="tx1"/>
          </a:solidFill>
          <a:latin typeface="+mn-lt"/>
          <a:ea typeface="+mn-ea"/>
          <a:cs typeface="+mn-cs"/>
        </a:defRPr>
      </a:lvl7pPr>
      <a:lvl8pPr marL="3779985" algn="l" defTabSz="1079996" rtl="0" eaLnBrk="1" latinLnBrk="0" hangingPunct="1">
        <a:defRPr sz="2126" kern="1200">
          <a:solidFill>
            <a:schemeClr val="tx1"/>
          </a:solidFill>
          <a:latin typeface="+mn-lt"/>
          <a:ea typeface="+mn-ea"/>
          <a:cs typeface="+mn-cs"/>
        </a:defRPr>
      </a:lvl8pPr>
      <a:lvl9pPr marL="4319982" algn="l" defTabSz="1079996" rtl="0" eaLnBrk="1" latinLnBrk="0" hangingPunct="1">
        <a:defRPr sz="21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66954" y="128464"/>
            <a:ext cx="6331790" cy="400110"/>
          </a:xfrm>
          <a:prstGeom prst="rect">
            <a:avLst/>
          </a:prstGeom>
          <a:noFill/>
        </p:spPr>
        <p:txBody>
          <a:bodyPr wrap="square" lIns="91440" tIns="45720" rIns="91440" bIns="45720" rtlCol="0" anchor="t">
            <a:spAutoFit/>
          </a:bodyPr>
          <a:lstStyle/>
          <a:p>
            <a:pPr algn="ctr"/>
            <a:r>
              <a:rPr lang="en-GB" sz="2000" b="1" dirty="0">
                <a:solidFill>
                  <a:srgbClr val="FF0000"/>
                </a:solidFill>
              </a:rPr>
              <a:t>Camp Session Plans- KIDS CHOICE GAMES</a:t>
            </a:r>
            <a:endParaRPr lang="en-GB" sz="2000" b="1" dirty="0">
              <a:solidFill>
                <a:schemeClr val="tx2">
                  <a:lumMod val="60000"/>
                  <a:lumOff val="40000"/>
                </a:schemeClr>
              </a:solidFill>
            </a:endParaRPr>
          </a:p>
        </p:txBody>
      </p:sp>
      <p:graphicFrame>
        <p:nvGraphicFramePr>
          <p:cNvPr id="13" name="Table 12"/>
          <p:cNvGraphicFramePr>
            <a:graphicFrameLocks noGrp="1"/>
          </p:cNvGraphicFramePr>
          <p:nvPr>
            <p:extLst>
              <p:ext uri="{D42A27DB-BD31-4B8C-83A1-F6EECF244321}">
                <p14:modId xmlns:p14="http://schemas.microsoft.com/office/powerpoint/2010/main" val="4237264207"/>
              </p:ext>
            </p:extLst>
          </p:nvPr>
        </p:nvGraphicFramePr>
        <p:xfrm>
          <a:off x="253527" y="1937866"/>
          <a:ext cx="6350946" cy="7040880"/>
        </p:xfrm>
        <a:graphic>
          <a:graphicData uri="http://schemas.openxmlformats.org/drawingml/2006/table">
            <a:tbl>
              <a:tblPr firstRow="1" bandRow="1">
                <a:tableStyleId>{5A111915-BE36-4E01-A7E5-04B1672EAD32}</a:tableStyleId>
              </a:tblPr>
              <a:tblGrid>
                <a:gridCol w="3091430">
                  <a:extLst>
                    <a:ext uri="{9D8B030D-6E8A-4147-A177-3AD203B41FA5}">
                      <a16:colId xmlns:a16="http://schemas.microsoft.com/office/drawing/2014/main" val="20000"/>
                    </a:ext>
                  </a:extLst>
                </a:gridCol>
                <a:gridCol w="1020147">
                  <a:extLst>
                    <a:ext uri="{9D8B030D-6E8A-4147-A177-3AD203B41FA5}">
                      <a16:colId xmlns:a16="http://schemas.microsoft.com/office/drawing/2014/main" val="2055900536"/>
                    </a:ext>
                  </a:extLst>
                </a:gridCol>
                <a:gridCol w="2239369">
                  <a:extLst>
                    <a:ext uri="{9D8B030D-6E8A-4147-A177-3AD203B41FA5}">
                      <a16:colId xmlns:a16="http://schemas.microsoft.com/office/drawing/2014/main" val="4242482457"/>
                    </a:ext>
                  </a:extLst>
                </a:gridCol>
              </a:tblGrid>
              <a:tr h="328612">
                <a:tc>
                  <a:txBody>
                    <a:bodyPr/>
                    <a:lstStyle/>
                    <a:p>
                      <a:pPr algn="ctr"/>
                      <a:r>
                        <a:rPr lang="en-GB" sz="1200" dirty="0"/>
                        <a:t>Theme/Focus: CAMP- KIDS CHOICE GAMES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solidFill>
                            <a:schemeClr val="tx1"/>
                          </a:solidFill>
                        </a:rPr>
                        <a:t>Time</a:t>
                      </a:r>
                    </a:p>
                    <a:p>
                      <a:pPr algn="ctr"/>
                      <a:r>
                        <a:rPr lang="en-GB" sz="1200" dirty="0"/>
                        <a:t>10-10.45am</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t>Image/Video link/</a:t>
                      </a:r>
                    </a:p>
                    <a:p>
                      <a:pPr algn="ctr"/>
                      <a:r>
                        <a:rPr lang="en-GB" sz="1200" dirty="0"/>
                        <a:t>Parent Link</a:t>
                      </a:r>
                      <a:endParaRPr 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85574">
                <a:tc gridSpan="2">
                  <a:txBody>
                    <a:bodyPr/>
                    <a:lstStyle/>
                    <a:p>
                      <a:r>
                        <a:rPr lang="en-GB" sz="1100" b="1" kern="1200" dirty="0">
                          <a:solidFill>
                            <a:schemeClr val="tx1"/>
                          </a:solidFill>
                          <a:effectLst/>
                          <a:latin typeface="+mn-lt"/>
                          <a:ea typeface="+mn-ea"/>
                          <a:cs typeface="+mn-cs"/>
                        </a:rPr>
                        <a:t>Set Up: </a:t>
                      </a:r>
                    </a:p>
                    <a:p>
                      <a:pPr marL="171450" indent="-171450">
                        <a:buFont typeface="Arial" panose="020B0604020202020204" pitchFamily="34" charset="0"/>
                        <a:buChar char="•"/>
                      </a:pPr>
                      <a:r>
                        <a:rPr lang="en-GB" sz="1100" kern="1200" dirty="0">
                          <a:solidFill>
                            <a:schemeClr val="tx1"/>
                          </a:solidFill>
                          <a:effectLst/>
                          <a:latin typeface="+mn-lt"/>
                          <a:ea typeface="+mn-ea"/>
                          <a:cs typeface="+mn-cs"/>
                        </a:rPr>
                        <a:t>Have select equipment at the side of the space for the children to see</a:t>
                      </a:r>
                    </a:p>
                    <a:p>
                      <a:pPr marL="171450" indent="-171450">
                        <a:buFont typeface="Arial" panose="020B0604020202020204" pitchFamily="34" charset="0"/>
                        <a:buChar char="•"/>
                      </a:pPr>
                      <a:endParaRPr lang="en-GB" sz="1100" kern="1200" dirty="0">
                        <a:solidFill>
                          <a:schemeClr val="tx1"/>
                        </a:solidFill>
                        <a:effectLst/>
                        <a:latin typeface="+mn-lt"/>
                        <a:ea typeface="+mn-ea"/>
                        <a:cs typeface="+mn-cs"/>
                      </a:endParaRPr>
                    </a:p>
                    <a:p>
                      <a:pPr marL="0" indent="0">
                        <a:buFont typeface="Arial" panose="020B0604020202020204" pitchFamily="34" charset="0"/>
                        <a:buNone/>
                      </a:pPr>
                      <a:r>
                        <a:rPr lang="en-GB" sz="1100" b="1" kern="1200" dirty="0">
                          <a:solidFill>
                            <a:schemeClr val="tx1"/>
                          </a:solidFill>
                          <a:effectLst/>
                          <a:latin typeface="+mn-lt"/>
                          <a:ea typeface="+mn-ea"/>
                          <a:cs typeface="+mn-cs"/>
                        </a:rPr>
                        <a:t>How to Play:</a:t>
                      </a:r>
                    </a:p>
                    <a:p>
                      <a:pPr marL="171450" indent="-171450">
                        <a:buFont typeface="Arial" panose="020B0604020202020204" pitchFamily="34" charset="0"/>
                        <a:buChar char="•"/>
                      </a:pPr>
                      <a:r>
                        <a:rPr lang="en-GB" sz="1100" kern="1200" dirty="0">
                          <a:solidFill>
                            <a:schemeClr val="tx1"/>
                          </a:solidFill>
                          <a:effectLst/>
                          <a:latin typeface="+mn-lt"/>
                          <a:ea typeface="+mn-ea"/>
                          <a:cs typeface="+mn-cs"/>
                        </a:rPr>
                        <a:t>Give the children a sense of leadership by choosing their own games to play. (This is not free time).</a:t>
                      </a:r>
                    </a:p>
                    <a:p>
                      <a:pPr marL="171450" indent="-171450">
                        <a:buFont typeface="Arial" panose="020B0604020202020204" pitchFamily="34" charset="0"/>
                        <a:buChar char="•"/>
                      </a:pPr>
                      <a:r>
                        <a:rPr lang="en-GB" sz="1100" kern="1200" dirty="0">
                          <a:solidFill>
                            <a:schemeClr val="tx1"/>
                          </a:solidFill>
                          <a:effectLst/>
                          <a:latin typeface="+mn-lt"/>
                          <a:ea typeface="+mn-ea"/>
                          <a:cs typeface="+mn-cs"/>
                        </a:rPr>
                        <a:t>Instruct the children to get into groups of between 2-6</a:t>
                      </a:r>
                    </a:p>
                    <a:p>
                      <a:pPr marL="171450" indent="-171450">
                        <a:buFont typeface="Arial" panose="020B0604020202020204" pitchFamily="34" charset="0"/>
                        <a:buChar char="•"/>
                      </a:pPr>
                      <a:r>
                        <a:rPr lang="en-GB" sz="1100" kern="1200" dirty="0">
                          <a:solidFill>
                            <a:schemeClr val="tx1"/>
                          </a:solidFill>
                          <a:effectLst/>
                          <a:latin typeface="+mn-lt"/>
                          <a:ea typeface="+mn-ea"/>
                          <a:cs typeface="+mn-cs"/>
                        </a:rPr>
                        <a:t>They must sit down and discuss a game that they would like to play. </a:t>
                      </a:r>
                    </a:p>
                    <a:p>
                      <a:pPr marL="171450" indent="-171450">
                        <a:buFont typeface="Arial" panose="020B0604020202020204" pitchFamily="34" charset="0"/>
                        <a:buChar char="•"/>
                      </a:pPr>
                      <a:r>
                        <a:rPr lang="en-GB" sz="1100" kern="1200" dirty="0">
                          <a:solidFill>
                            <a:schemeClr val="tx1"/>
                          </a:solidFill>
                          <a:effectLst/>
                          <a:latin typeface="+mn-lt"/>
                          <a:ea typeface="+mn-ea"/>
                          <a:cs typeface="+mn-cs"/>
                        </a:rPr>
                        <a:t>They should share ideas and decide together, not just one child telling everyone what they should do</a:t>
                      </a:r>
                    </a:p>
                    <a:p>
                      <a:pPr marL="171450" indent="-171450">
                        <a:buFont typeface="Arial" panose="020B0604020202020204" pitchFamily="34" charset="0"/>
                        <a:buChar char="•"/>
                      </a:pPr>
                      <a:r>
                        <a:rPr lang="en-GB" sz="1100" kern="1200" dirty="0">
                          <a:solidFill>
                            <a:schemeClr val="tx1"/>
                          </a:solidFill>
                          <a:effectLst/>
                          <a:latin typeface="+mn-lt"/>
                          <a:ea typeface="+mn-ea"/>
                          <a:cs typeface="+mn-cs"/>
                        </a:rPr>
                        <a:t>Once they have decided, they should put up their hand and tell the Coach what equipment they need</a:t>
                      </a:r>
                    </a:p>
                    <a:p>
                      <a:pPr marL="171450" indent="-171450">
                        <a:buFont typeface="Arial" panose="020B0604020202020204" pitchFamily="34" charset="0"/>
                        <a:buChar char="•"/>
                      </a:pPr>
                      <a:r>
                        <a:rPr lang="en-GB" sz="1100" kern="1200" dirty="0">
                          <a:solidFill>
                            <a:schemeClr val="tx1"/>
                          </a:solidFill>
                          <a:effectLst/>
                          <a:latin typeface="+mn-lt"/>
                          <a:ea typeface="+mn-ea"/>
                          <a:cs typeface="+mn-cs"/>
                        </a:rPr>
                        <a:t>They can then be given or sensibly retrieve the equipment and find a space within the designated area to play</a:t>
                      </a:r>
                    </a:p>
                    <a:p>
                      <a:pPr marL="171450" indent="-171450">
                        <a:buFont typeface="Arial" panose="020B0604020202020204" pitchFamily="34" charset="0"/>
                        <a:buChar char="•"/>
                      </a:pPr>
                      <a:r>
                        <a:rPr lang="en-GB" sz="1100" kern="1200" dirty="0">
                          <a:solidFill>
                            <a:schemeClr val="tx1"/>
                          </a:solidFill>
                          <a:effectLst/>
                          <a:latin typeface="+mn-lt"/>
                          <a:ea typeface="+mn-ea"/>
                          <a:cs typeface="+mn-cs"/>
                        </a:rPr>
                        <a:t>Children ARE allowed to swap games if they wish, however, they must ask the Coach first and then put the equipment away they were using, before playing another </a:t>
                      </a:r>
                      <a:r>
                        <a:rPr lang="en-GB" sz="1100" kern="1200">
                          <a:solidFill>
                            <a:schemeClr val="tx1"/>
                          </a:solidFill>
                          <a:effectLst/>
                          <a:latin typeface="+mn-lt"/>
                          <a:ea typeface="+mn-ea"/>
                          <a:cs typeface="+mn-cs"/>
                        </a:rPr>
                        <a:t>game.</a:t>
                      </a:r>
                      <a:endParaRPr lang="en-GB" sz="1100" b="0" kern="1200" dirty="0">
                        <a:solidFill>
                          <a:schemeClr val="tx1"/>
                        </a:solidFill>
                        <a:effectLst/>
                        <a:latin typeface="+mn-lt"/>
                        <a:ea typeface="+mn-ea"/>
                        <a:cs typeface="+mn-cs"/>
                      </a:endParaRPr>
                    </a:p>
                    <a:p>
                      <a:pPr marL="0" indent="0">
                        <a:buFont typeface="Arial" panose="020B0604020202020204" pitchFamily="34" charset="0"/>
                        <a:buNone/>
                      </a:pPr>
                      <a:r>
                        <a:rPr lang="en-GB" sz="1100" b="1" kern="1200" dirty="0">
                          <a:solidFill>
                            <a:schemeClr val="tx1"/>
                          </a:solidFill>
                          <a:effectLst/>
                          <a:latin typeface="+mn-lt"/>
                          <a:ea typeface="+mn-ea"/>
                          <a:cs typeface="+mn-cs"/>
                        </a:rPr>
                        <a:t>End with Points &amp; Cool Down Stretches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964158">
                <a:tc gridSpan="2">
                  <a:txBody>
                    <a:bodyPr/>
                    <a:lstStyle/>
                    <a:p>
                      <a:pPr algn="ctr"/>
                      <a:r>
                        <a:rPr lang="en-GB" sz="1200" b="1" i="0" u="sng" kern="1200" baseline="0" dirty="0">
                          <a:solidFill>
                            <a:schemeClr val="tx1"/>
                          </a:solidFill>
                          <a:effectLst/>
                          <a:latin typeface="+mn-lt"/>
                          <a:ea typeface="+mn-ea"/>
                          <a:cs typeface="+mn-cs"/>
                        </a:rPr>
                        <a:t>Coaching/Teacher Tips/Questioning:</a:t>
                      </a:r>
                    </a:p>
                    <a:p>
                      <a:pPr marL="171450" indent="-171450" algn="l">
                        <a:buFont typeface="Arial" panose="020B0604020202020204" pitchFamily="34" charset="0"/>
                        <a:buChar char="•"/>
                      </a:pPr>
                      <a:r>
                        <a:rPr lang="en-GB" sz="1100" b="0" i="0" u="none" kern="1200" baseline="0" dirty="0">
                          <a:solidFill>
                            <a:schemeClr val="tx1"/>
                          </a:solidFill>
                          <a:effectLst/>
                          <a:latin typeface="+mn-lt"/>
                          <a:ea typeface="+mn-ea"/>
                          <a:cs typeface="+mn-cs"/>
                        </a:rPr>
                        <a:t>Remember, that this is not FREE TIME -  children should be working as a team to choose a game to play together</a:t>
                      </a:r>
                    </a:p>
                    <a:p>
                      <a:pPr marL="171450" indent="-171450" algn="l">
                        <a:buFont typeface="Arial" panose="020B0604020202020204" pitchFamily="34" charset="0"/>
                        <a:buChar char="•"/>
                      </a:pPr>
                      <a:r>
                        <a:rPr lang="en-GB" sz="1100" b="0" i="0" u="none" kern="1200" baseline="0" dirty="0">
                          <a:solidFill>
                            <a:schemeClr val="tx1"/>
                          </a:solidFill>
                          <a:effectLst/>
                          <a:latin typeface="+mn-lt"/>
                          <a:ea typeface="+mn-ea"/>
                          <a:cs typeface="+mn-cs"/>
                        </a:rPr>
                        <a:t>It is very likely that a group will all have different ideas of what they would like to play- remind children that they have to share ideas and they can put all of their ideas together to create a new game!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a:txBody>
                    <a:bodyPr/>
                    <a:lstStyle/>
                    <a:p>
                      <a:pPr algn="ctr"/>
                      <a:r>
                        <a:rPr lang="en-GB" sz="1100" b="1" u="sng" kern="1200" dirty="0">
                          <a:solidFill>
                            <a:schemeClr val="tx1"/>
                          </a:solidFill>
                          <a:effectLst/>
                          <a:latin typeface="+mn-lt"/>
                          <a:ea typeface="+mn-ea"/>
                          <a:cs typeface="+mn-cs"/>
                        </a:rPr>
                        <a:t>Phrase Perfect/Technique:</a:t>
                      </a:r>
                    </a:p>
                  </a:txBody>
                  <a:tcPr marL="68580" marR="68580" marT="34290" marB="3429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9728269"/>
                  </a:ext>
                </a:extLst>
              </a:tr>
              <a:tr h="792088">
                <a:tc gridSpan="2">
                  <a:txBody>
                    <a:bodyPr/>
                    <a:lstStyle/>
                    <a:p>
                      <a:pPr algn="ctr"/>
                      <a:r>
                        <a:rPr lang="en-GB" sz="1200" b="1" i="0" u="sng" kern="1200" baseline="0" dirty="0">
                          <a:solidFill>
                            <a:schemeClr val="tx1"/>
                          </a:solidFill>
                          <a:effectLst/>
                          <a:latin typeface="+mn-lt"/>
                          <a:ea typeface="+mn-ea"/>
                          <a:cs typeface="+mn-cs"/>
                        </a:rPr>
                        <a:t>Progressions</a:t>
                      </a:r>
                    </a:p>
                    <a:p>
                      <a:pPr marL="342900" lvl="0" indent="-342900">
                        <a:buFont typeface="Arial" panose="020B0604020202020204" pitchFamily="34" charset="0"/>
                        <a:buChar char="•"/>
                      </a:pPr>
                      <a:r>
                        <a:rPr lang="en-GB" sz="1100" kern="1200" dirty="0">
                          <a:solidFill>
                            <a:schemeClr val="tx1"/>
                          </a:solidFill>
                          <a:effectLst/>
                          <a:latin typeface="+mn-lt"/>
                          <a:ea typeface="+mn-ea"/>
                          <a:cs typeface="+mn-cs"/>
                        </a:rPr>
                        <a:t>If children create a brand new game, give them time to show everyone their game</a:t>
                      </a:r>
                      <a:endParaRPr lang="en-GB" sz="1200" b="1" i="0" u="sng" kern="1200" baseline="0" dirty="0">
                        <a:solidFill>
                          <a:schemeClr val="tx1"/>
                        </a:solidFill>
                        <a:effectLst/>
                        <a:latin typeface="+mn-lt"/>
                        <a:ea typeface="+mn-ea"/>
                        <a:cs typeface="+mn-cs"/>
                      </a:endParaRPr>
                    </a:p>
                    <a:p>
                      <a:pPr marL="171450" indent="-171450" algn="l">
                        <a:buFont typeface="Arial" panose="020B0604020202020204" pitchFamily="34" charset="0"/>
                        <a:buChar char="•"/>
                      </a:pPr>
                      <a:endParaRPr lang="en-GB" sz="1200" b="1" i="0" u="sng"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a:txBody>
                    <a:bodyPr/>
                    <a:lstStyle/>
                    <a:p>
                      <a:r>
                        <a:rPr lang="en-GB" sz="1200" b="1" u="sng" kern="1200" dirty="0">
                          <a:solidFill>
                            <a:schemeClr val="tx1"/>
                          </a:solidFill>
                          <a:effectLst/>
                          <a:latin typeface="+mn-lt"/>
                          <a:ea typeface="+mn-ea"/>
                          <a:cs typeface="+mn-cs"/>
                        </a:rPr>
                        <a:t>Differentiation:</a:t>
                      </a:r>
                    </a:p>
                    <a:p>
                      <a:pPr marL="171450" indent="-171450">
                        <a:buFont typeface="Arial" panose="020B0604020202020204" pitchFamily="34" charset="0"/>
                        <a:buChar char="•"/>
                      </a:pPr>
                      <a:r>
                        <a:rPr lang="en-GB" sz="1100" b="0" u="none" kern="1200" dirty="0">
                          <a:solidFill>
                            <a:schemeClr val="tx1"/>
                          </a:solidFill>
                          <a:effectLst/>
                          <a:latin typeface="+mn-lt"/>
                          <a:ea typeface="+mn-ea"/>
                          <a:cs typeface="+mn-cs"/>
                        </a:rPr>
                        <a:t>Depending on the age and type of children you have, it may be easier for children to say what they would like to play, and then those that all want to play the same game, team up together. E.g. if there were 5 children that said they would like to play football, they can all play together!</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173234"/>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890228117"/>
              </p:ext>
            </p:extLst>
          </p:nvPr>
        </p:nvGraphicFramePr>
        <p:xfrm>
          <a:off x="272683" y="650290"/>
          <a:ext cx="6331790" cy="901538"/>
        </p:xfrm>
        <a:graphic>
          <a:graphicData uri="http://schemas.openxmlformats.org/drawingml/2006/table">
            <a:tbl>
              <a:tblPr firstRow="1" bandRow="1">
                <a:tableStyleId>{FABFCF23-3B69-468F-B69F-88F6DE6A72F2}</a:tableStyleId>
              </a:tblPr>
              <a:tblGrid>
                <a:gridCol w="3163438">
                  <a:extLst>
                    <a:ext uri="{9D8B030D-6E8A-4147-A177-3AD203B41FA5}">
                      <a16:colId xmlns:a16="http://schemas.microsoft.com/office/drawing/2014/main" val="937111271"/>
                    </a:ext>
                  </a:extLst>
                </a:gridCol>
                <a:gridCol w="3168352">
                  <a:extLst>
                    <a:ext uri="{9D8B030D-6E8A-4147-A177-3AD203B41FA5}">
                      <a16:colId xmlns:a16="http://schemas.microsoft.com/office/drawing/2014/main" val="2654760134"/>
                    </a:ext>
                  </a:extLst>
                </a:gridCol>
              </a:tblGrid>
              <a:tr h="166199">
                <a:tc>
                  <a:txBody>
                    <a:bodyPr/>
                    <a:lstStyle/>
                    <a:p>
                      <a:r>
                        <a:rPr lang="en-GB" sz="900" dirty="0"/>
                        <a:t>Overall Objectives</a:t>
                      </a:r>
                    </a:p>
                  </a:txBody>
                  <a:tcPr marL="68580" marR="68580" marT="34290" marB="34290"/>
                </a:tc>
                <a:tc>
                  <a:txBody>
                    <a:bodyPr/>
                    <a:lstStyle/>
                    <a:p>
                      <a:r>
                        <a:rPr lang="en-GB" sz="900" dirty="0"/>
                        <a:t>Outcomes/Success Criteria</a:t>
                      </a:r>
                    </a:p>
                  </a:txBody>
                  <a:tcPr marL="68580" marR="68580" marT="34290" marB="34290"/>
                </a:tc>
                <a:extLst>
                  <a:ext uri="{0D108BD9-81ED-4DB2-BD59-A6C34878D82A}">
                    <a16:rowId xmlns:a16="http://schemas.microsoft.com/office/drawing/2014/main" val="901477872"/>
                  </a:ext>
                </a:extLst>
              </a:tr>
              <a:tr h="387798">
                <a:tc>
                  <a:txBody>
                    <a:bodyPr/>
                    <a:lstStyle/>
                    <a:p>
                      <a:pPr marL="228600" indent="-228600">
                        <a:buFont typeface="+mj-lt"/>
                        <a:buAutoNum type="arabicPeriod"/>
                      </a:pPr>
                      <a:r>
                        <a:rPr lang="en-GB" sz="900" b="0" baseline="0" dirty="0"/>
                        <a:t>To communicate and make a choice</a:t>
                      </a:r>
                    </a:p>
                    <a:p>
                      <a:pPr marL="228600" indent="-228600">
                        <a:buFont typeface="+mj-lt"/>
                        <a:buAutoNum type="arabicPeriod"/>
                      </a:pPr>
                      <a:r>
                        <a:rPr lang="en-GB" sz="900" b="0" baseline="0" dirty="0"/>
                        <a:t>To work as a team</a:t>
                      </a:r>
                    </a:p>
                  </a:txBody>
                  <a:tcPr marL="68580" marR="68580" marT="34290" marB="34290"/>
                </a:tc>
                <a:tc>
                  <a:txBody>
                    <a:bodyPr/>
                    <a:lstStyle/>
                    <a:p>
                      <a:pPr marL="228600" indent="-228600">
                        <a:buFont typeface="+mj-lt"/>
                        <a:buAutoNum type="arabicPeriod"/>
                      </a:pPr>
                      <a:endParaRPr lang="en-GB" sz="900" b="0" baseline="0" dirty="0"/>
                    </a:p>
                  </a:txBody>
                  <a:tcPr marL="68580" marR="68580" marT="34290" marB="34290"/>
                </a:tc>
                <a:extLst>
                  <a:ext uri="{0D108BD9-81ED-4DB2-BD59-A6C34878D82A}">
                    <a16:rowId xmlns:a16="http://schemas.microsoft.com/office/drawing/2014/main" val="1668819557"/>
                  </a:ext>
                </a:extLst>
              </a:tr>
              <a:tr h="308000">
                <a:tc gridSpan="2">
                  <a:txBody>
                    <a:bodyPr/>
                    <a:lstStyle/>
                    <a:p>
                      <a:pPr marL="0" indent="0">
                        <a:buFont typeface="+mj-lt"/>
                        <a:buNone/>
                      </a:pPr>
                      <a:r>
                        <a:rPr lang="en-GB" sz="900" b="1" baseline="0" dirty="0"/>
                        <a:t>Equipment: </a:t>
                      </a:r>
                      <a:r>
                        <a:rPr lang="en-GB" sz="900" b="0" baseline="0" dirty="0"/>
                        <a:t>A variety of equipment for children to choose form for their choices</a:t>
                      </a:r>
                    </a:p>
                  </a:txBody>
                  <a:tcPr marL="68580" marR="68580" marT="34290" marB="34290"/>
                </a:tc>
                <a:tc hMerge="1">
                  <a:txBody>
                    <a:bodyPr/>
                    <a:lstStyle/>
                    <a:p>
                      <a:pPr marL="0" indent="0">
                        <a:buFont typeface="+mj-lt"/>
                        <a:buNone/>
                      </a:pPr>
                      <a:endParaRPr lang="en-GB" sz="900" b="0" baseline="0" dirty="0"/>
                    </a:p>
                  </a:txBody>
                  <a:tcPr marL="68580" marR="68580" marT="34290" marB="34290"/>
                </a:tc>
                <a:extLst>
                  <a:ext uri="{0D108BD9-81ED-4DB2-BD59-A6C34878D82A}">
                    <a16:rowId xmlns:a16="http://schemas.microsoft.com/office/drawing/2014/main" val="1246591704"/>
                  </a:ext>
                </a:extLst>
              </a:tr>
            </a:tbl>
          </a:graphicData>
        </a:graphic>
      </p:graphicFrame>
    </p:spTree>
    <p:extLst>
      <p:ext uri="{BB962C8B-B14F-4D97-AF65-F5344CB8AC3E}">
        <p14:creationId xmlns:p14="http://schemas.microsoft.com/office/powerpoint/2010/main" val="19065435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58443</TotalTime>
  <Words>381</Words>
  <Application>Microsoft Office PowerPoint</Application>
  <PresentationFormat>A4 Paper (210x297 mm)</PresentationFormat>
  <Paragraphs>31</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dc:creator>
  <cp:lastModifiedBy>Marie and Mike Willoughby Lynch</cp:lastModifiedBy>
  <cp:revision>802</cp:revision>
  <cp:lastPrinted>2019-03-03T09:41:19Z</cp:lastPrinted>
  <dcterms:created xsi:type="dcterms:W3CDTF">2014-03-03T15:39:30Z</dcterms:created>
  <dcterms:modified xsi:type="dcterms:W3CDTF">2021-08-31T11:45:24Z</dcterms:modified>
</cp:coreProperties>
</file>