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9"/>
  </p:notesMasterIdLst>
  <p:sldIdLst>
    <p:sldId id="3825" r:id="rId5"/>
    <p:sldId id="3850" r:id="rId6"/>
    <p:sldId id="3844" r:id="rId7"/>
    <p:sldId id="3848" r:id="rId8"/>
    <p:sldId id="3846" r:id="rId9"/>
    <p:sldId id="3827" r:id="rId10"/>
    <p:sldId id="3847" r:id="rId11"/>
    <p:sldId id="3828" r:id="rId12"/>
    <p:sldId id="3851" r:id="rId13"/>
    <p:sldId id="3852" r:id="rId14"/>
    <p:sldId id="3849" r:id="rId15"/>
    <p:sldId id="3853" r:id="rId16"/>
    <p:sldId id="3854" r:id="rId17"/>
    <p:sldId id="3845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6" autoAdjust="0"/>
    <p:restoredTop sz="94694" autoAdjust="0"/>
  </p:normalViewPr>
  <p:slideViewPr>
    <p:cSldViewPr snapToGrid="0">
      <p:cViewPr>
        <p:scale>
          <a:sx n="121" d="100"/>
          <a:sy n="121" d="100"/>
        </p:scale>
        <p:origin x="248" y="176"/>
      </p:cViewPr>
      <p:guideLst>
        <p:guide orient="horz" pos="1200"/>
        <p:guide orient="horz" pos="3408"/>
        <p:guide pos="6936"/>
        <p:guide pos="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4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0EC50-190A-45F6-A4A6-5C5EE14CE55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E5D83E-38A6-4104-9393-33C058FB40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Weekly </a:t>
          </a:r>
          <a:r>
            <a:rPr lang="en-US" sz="1400" dirty="0"/>
            <a:t>Themes</a:t>
          </a:r>
        </a:p>
      </dgm:t>
    </dgm:pt>
    <dgm:pt modelId="{354DD9E6-0A68-4D9F-A62A-54D281ED2099}" type="parTrans" cxnId="{C6633869-4B52-412F-8B6A-E64CE81682EE}">
      <dgm:prSet/>
      <dgm:spPr/>
      <dgm:t>
        <a:bodyPr/>
        <a:lstStyle/>
        <a:p>
          <a:endParaRPr lang="en-US"/>
        </a:p>
      </dgm:t>
    </dgm:pt>
    <dgm:pt modelId="{B27548AB-341E-4A0B-B2B5-FBAB190AA041}" type="sibTrans" cxnId="{C6633869-4B52-412F-8B6A-E64CE81682EE}">
      <dgm:prSet/>
      <dgm:spPr/>
      <dgm:t>
        <a:bodyPr/>
        <a:lstStyle/>
        <a:p>
          <a:endParaRPr lang="en-US"/>
        </a:p>
      </dgm:t>
    </dgm:pt>
    <dgm:pt modelId="{9B686550-2B3B-489F-BC33-BBC7816056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Kings &amp; Queens</a:t>
          </a:r>
        </a:p>
      </dgm:t>
    </dgm:pt>
    <dgm:pt modelId="{53767E72-A0A7-4BF0-80A9-A96A3C02B777}" type="parTrans" cxnId="{336CD06C-8859-4761-9F9D-D6D3888351A5}">
      <dgm:prSet/>
      <dgm:spPr/>
      <dgm:t>
        <a:bodyPr/>
        <a:lstStyle/>
        <a:p>
          <a:endParaRPr lang="en-US"/>
        </a:p>
      </dgm:t>
    </dgm:pt>
    <dgm:pt modelId="{9CDA9ABF-F00B-46D2-8C1F-5684C156BA88}" type="sibTrans" cxnId="{336CD06C-8859-4761-9F9D-D6D3888351A5}">
      <dgm:prSet/>
      <dgm:spPr/>
      <dgm:t>
        <a:bodyPr/>
        <a:lstStyle/>
        <a:p>
          <a:endParaRPr lang="en-US"/>
        </a:p>
      </dgm:t>
    </dgm:pt>
    <dgm:pt modelId="{D3804FA4-17FE-4468-A016-D6C2CF95D7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Sports/Activities/Arts &amp; Crafts/Table Games/Lego/</a:t>
          </a:r>
        </a:p>
        <a:p>
          <a:pPr>
            <a:lnSpc>
              <a:spcPct val="100000"/>
            </a:lnSpc>
          </a:pPr>
          <a:r>
            <a:rPr lang="en-US" sz="1200" dirty="0"/>
            <a:t>Magnetics/Table Football</a:t>
          </a:r>
        </a:p>
      </dgm:t>
    </dgm:pt>
    <dgm:pt modelId="{DE376615-6D67-40B5-8453-685E2D4DA72B}" type="parTrans" cxnId="{C8243877-7AB1-45C5-9614-067CF7B123ED}">
      <dgm:prSet/>
      <dgm:spPr/>
      <dgm:t>
        <a:bodyPr/>
        <a:lstStyle/>
        <a:p>
          <a:endParaRPr lang="en-US"/>
        </a:p>
      </dgm:t>
    </dgm:pt>
    <dgm:pt modelId="{DA432DEB-2A45-4794-ADAC-A804ED71A9DA}" type="sibTrans" cxnId="{C8243877-7AB1-45C5-9614-067CF7B123ED}">
      <dgm:prSet/>
      <dgm:spPr/>
      <dgm:t>
        <a:bodyPr/>
        <a:lstStyle/>
        <a:p>
          <a:endParaRPr lang="en-US"/>
        </a:p>
      </dgm:t>
    </dgm:pt>
    <dgm:pt modelId="{4032C990-756C-49EC-BE45-CE1DC50DFB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Wet &amp; Whacky Wednesday</a:t>
          </a:r>
        </a:p>
      </dgm:t>
    </dgm:pt>
    <dgm:pt modelId="{6668352D-6ACC-40AE-82D5-26EB18414482}" type="parTrans" cxnId="{A1617E42-9F63-48A8-A2DF-710660F34297}">
      <dgm:prSet/>
      <dgm:spPr/>
      <dgm:t>
        <a:bodyPr/>
        <a:lstStyle/>
        <a:p>
          <a:endParaRPr lang="en-US"/>
        </a:p>
      </dgm:t>
    </dgm:pt>
    <dgm:pt modelId="{801F6BC5-6BE7-439E-82BD-63A105415363}" type="sibTrans" cxnId="{A1617E42-9F63-48A8-A2DF-710660F34297}">
      <dgm:prSet/>
      <dgm:spPr/>
      <dgm:t>
        <a:bodyPr/>
        <a:lstStyle/>
        <a:p>
          <a:endParaRPr lang="en-US"/>
        </a:p>
      </dgm:t>
    </dgm:pt>
    <dgm:pt modelId="{D16ADB66-B7FF-4D31-BE99-11AFACD1F2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Fancy Dress Friday</a:t>
          </a:r>
          <a:endParaRPr lang="en-US" sz="1300" dirty="0"/>
        </a:p>
      </dgm:t>
    </dgm:pt>
    <dgm:pt modelId="{ACC3BF61-0EB1-44A0-B5DF-FA5B9D920413}" type="parTrans" cxnId="{179EAD16-90DD-4C6B-B80A-4AD2CABD1783}">
      <dgm:prSet/>
      <dgm:spPr/>
      <dgm:t>
        <a:bodyPr/>
        <a:lstStyle/>
        <a:p>
          <a:endParaRPr lang="en-US"/>
        </a:p>
      </dgm:t>
    </dgm:pt>
    <dgm:pt modelId="{8BC8FFAA-5F3A-4C63-A90C-2A45EB7E6B6E}" type="sibTrans" cxnId="{179EAD16-90DD-4C6B-B80A-4AD2CABD1783}">
      <dgm:prSet/>
      <dgm:spPr/>
      <dgm:t>
        <a:bodyPr/>
        <a:lstStyle/>
        <a:p>
          <a:endParaRPr lang="en-US"/>
        </a:p>
      </dgm:t>
    </dgm:pt>
    <dgm:pt modelId="{A7EF75CD-4DB2-4E9E-AEB3-4A8310D6D2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Structure Free Play</a:t>
          </a:r>
        </a:p>
      </dgm:t>
    </dgm:pt>
    <dgm:pt modelId="{F516813F-1DF5-419A-8421-EB9E24435428}" type="parTrans" cxnId="{C469659D-4AD4-4D12-BBA1-7940C56247C7}">
      <dgm:prSet/>
      <dgm:spPr/>
      <dgm:t>
        <a:bodyPr/>
        <a:lstStyle/>
        <a:p>
          <a:endParaRPr lang="en-US"/>
        </a:p>
      </dgm:t>
    </dgm:pt>
    <dgm:pt modelId="{F387E280-80F8-425F-A429-E7AC3B492DE8}" type="sibTrans" cxnId="{C469659D-4AD4-4D12-BBA1-7940C56247C7}">
      <dgm:prSet/>
      <dgm:spPr/>
      <dgm:t>
        <a:bodyPr/>
        <a:lstStyle/>
        <a:p>
          <a:endParaRPr lang="en-US"/>
        </a:p>
      </dgm:t>
    </dgm:pt>
    <dgm:pt modelId="{3F44B661-C1AE-4917-A135-FDEA3F32D1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Meeting New Friends</a:t>
          </a:r>
        </a:p>
      </dgm:t>
    </dgm:pt>
    <dgm:pt modelId="{A00DCA31-1CA4-49C4-AAB6-5D2006AA1AC5}" type="parTrans" cxnId="{B838ACAB-1E79-4345-9D1D-FD200586D151}">
      <dgm:prSet/>
      <dgm:spPr/>
      <dgm:t>
        <a:bodyPr/>
        <a:lstStyle/>
        <a:p>
          <a:endParaRPr lang="en-US"/>
        </a:p>
      </dgm:t>
    </dgm:pt>
    <dgm:pt modelId="{E332A5E5-CC4A-4C91-A1F0-FFE3AB12F452}" type="sibTrans" cxnId="{B838ACAB-1E79-4345-9D1D-FD200586D151}">
      <dgm:prSet/>
      <dgm:spPr/>
      <dgm:t>
        <a:bodyPr/>
        <a:lstStyle/>
        <a:p>
          <a:endParaRPr lang="en-US"/>
        </a:p>
      </dgm:t>
    </dgm:pt>
    <dgm:pt modelId="{DEFB2256-BC21-4DBB-A079-721B44771B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Trying New Activities</a:t>
          </a:r>
        </a:p>
      </dgm:t>
    </dgm:pt>
    <dgm:pt modelId="{7158CFBA-E313-408C-AE6E-46DF6168C5E4}" type="parTrans" cxnId="{E0849C5A-2AD4-4323-83CE-FCF1E99FEF0D}">
      <dgm:prSet/>
      <dgm:spPr/>
      <dgm:t>
        <a:bodyPr/>
        <a:lstStyle/>
        <a:p>
          <a:endParaRPr lang="en-US"/>
        </a:p>
      </dgm:t>
    </dgm:pt>
    <dgm:pt modelId="{A632C760-66C6-44D2-8F1B-4924131AAC62}" type="sibTrans" cxnId="{E0849C5A-2AD4-4323-83CE-FCF1E99FEF0D}">
      <dgm:prSet/>
      <dgm:spPr/>
      <dgm:t>
        <a:bodyPr/>
        <a:lstStyle/>
        <a:p>
          <a:endParaRPr lang="en-US"/>
        </a:p>
      </dgm:t>
    </dgm:pt>
    <dgm:pt modelId="{5FD434E5-0342-4497-B44D-9C8A9F9666EE}" type="pres">
      <dgm:prSet presAssocID="{62F0EC50-190A-45F6-A4A6-5C5EE14CE55D}" presName="root" presStyleCnt="0">
        <dgm:presLayoutVars>
          <dgm:dir/>
          <dgm:resizeHandles val="exact"/>
        </dgm:presLayoutVars>
      </dgm:prSet>
      <dgm:spPr/>
    </dgm:pt>
    <dgm:pt modelId="{222B55C6-E70B-4B06-9BEA-47551FB30EA9}" type="pres">
      <dgm:prSet presAssocID="{D16ADB66-B7FF-4D31-BE99-11AFACD1F2E9}" presName="compNode" presStyleCnt="0"/>
      <dgm:spPr/>
    </dgm:pt>
    <dgm:pt modelId="{8C7552F3-693D-41D0-8EAB-B562BF18101A}" type="pres">
      <dgm:prSet presAssocID="{D16ADB66-B7FF-4D31-BE99-11AFACD1F2E9}" presName="iconRect" presStyleLbl="node1" presStyleIdx="0" presStyleCnt="8" custLinFactY="300000" custLinFactNeighborX="-67208" custLinFactNeighborY="3429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ess"/>
        </a:ext>
      </dgm:extLst>
    </dgm:pt>
    <dgm:pt modelId="{89569526-12BB-42BD-A827-44C2A2477B4F}" type="pres">
      <dgm:prSet presAssocID="{D16ADB66-B7FF-4D31-BE99-11AFACD1F2E9}" presName="spaceRect" presStyleCnt="0"/>
      <dgm:spPr/>
    </dgm:pt>
    <dgm:pt modelId="{05B4E297-748F-460E-9A34-E14E5BFDA397}" type="pres">
      <dgm:prSet presAssocID="{D16ADB66-B7FF-4D31-BE99-11AFACD1F2E9}" presName="textRect" presStyleLbl="revTx" presStyleIdx="0" presStyleCnt="8" custScaleX="100000" custLinFactY="258301" custLinFactNeighborX="42309" custLinFactNeighborY="300000">
        <dgm:presLayoutVars>
          <dgm:chMax val="1"/>
          <dgm:chPref val="1"/>
        </dgm:presLayoutVars>
      </dgm:prSet>
      <dgm:spPr/>
    </dgm:pt>
    <dgm:pt modelId="{FBA61D99-69C1-436F-A2EC-C60DC98F36B5}" type="pres">
      <dgm:prSet presAssocID="{8BC8FFAA-5F3A-4C63-A90C-2A45EB7E6B6E}" presName="sibTrans" presStyleCnt="0"/>
      <dgm:spPr/>
    </dgm:pt>
    <dgm:pt modelId="{7EA38C2C-BE3F-4669-86A3-D55432E740AC}" type="pres">
      <dgm:prSet presAssocID="{FFE5D83E-38A6-4104-9393-33C058FB400F}" presName="compNode" presStyleCnt="0"/>
      <dgm:spPr/>
    </dgm:pt>
    <dgm:pt modelId="{733304BD-ABAE-4149-81E2-96CA80FB8725}" type="pres">
      <dgm:prSet presAssocID="{FFE5D83E-38A6-4104-9393-33C058FB400F}" presName="iconRect" presStyleLbl="node1" presStyleIdx="1" presStyleCnt="8" custLinFactNeighborX="76226" custLinFactNeighborY="308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9EF7BD9E-6B7F-401D-BF28-9B2D4089C480}" type="pres">
      <dgm:prSet presAssocID="{FFE5D83E-38A6-4104-9393-33C058FB400F}" presName="spaceRect" presStyleCnt="0"/>
      <dgm:spPr/>
    </dgm:pt>
    <dgm:pt modelId="{9A27355C-8086-4F5E-8CC8-798BB5C539A6}" type="pres">
      <dgm:prSet presAssocID="{FFE5D83E-38A6-4104-9393-33C058FB400F}" presName="textRect" presStyleLbl="revTx" presStyleIdx="1" presStyleCnt="8" custLinFactNeighborX="25093" custLinFactNeighborY="5700">
        <dgm:presLayoutVars>
          <dgm:chMax val="1"/>
          <dgm:chPref val="1"/>
        </dgm:presLayoutVars>
      </dgm:prSet>
      <dgm:spPr/>
    </dgm:pt>
    <dgm:pt modelId="{E04C54B9-9566-4286-B92E-57CCF9E35FB9}" type="pres">
      <dgm:prSet presAssocID="{B27548AB-341E-4A0B-B2B5-FBAB190AA041}" presName="sibTrans" presStyleCnt="0"/>
      <dgm:spPr/>
    </dgm:pt>
    <dgm:pt modelId="{4803B9BE-73CA-456F-94F5-0BE238F7C8BB}" type="pres">
      <dgm:prSet presAssocID="{9B686550-2B3B-489F-BC33-BBC7816056C9}" presName="compNode" presStyleCnt="0"/>
      <dgm:spPr/>
    </dgm:pt>
    <dgm:pt modelId="{EADFDF5C-2980-4EB0-BFDF-BC9AC9C155DE}" type="pres">
      <dgm:prSet presAssocID="{9B686550-2B3B-489F-BC33-BBC7816056C9}" presName="iconRect" presStyleLbl="node1" presStyleIdx="2" presStyleCnt="8" custLinFactX="9698" custLinFactNeighborX="100000" custLinFactNeighborY="506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wn"/>
        </a:ext>
      </dgm:extLst>
    </dgm:pt>
    <dgm:pt modelId="{1683417D-A0D5-4AD7-9707-E956591660F0}" type="pres">
      <dgm:prSet presAssocID="{9B686550-2B3B-489F-BC33-BBC7816056C9}" presName="spaceRect" presStyleCnt="0"/>
      <dgm:spPr/>
    </dgm:pt>
    <dgm:pt modelId="{FF04B879-EA91-420A-8591-580037A6DA65}" type="pres">
      <dgm:prSet presAssocID="{9B686550-2B3B-489F-BC33-BBC7816056C9}" presName="textRect" presStyleLbl="revTx" presStyleIdx="2" presStyleCnt="8" custLinFactNeighborX="46150" custLinFactNeighborY="-17158">
        <dgm:presLayoutVars>
          <dgm:chMax val="1"/>
          <dgm:chPref val="1"/>
        </dgm:presLayoutVars>
      </dgm:prSet>
      <dgm:spPr/>
    </dgm:pt>
    <dgm:pt modelId="{F65B65AF-1100-46E2-BAC9-8920B281B734}" type="pres">
      <dgm:prSet presAssocID="{9CDA9ABF-F00B-46D2-8C1F-5684C156BA88}" presName="sibTrans" presStyleCnt="0"/>
      <dgm:spPr/>
    </dgm:pt>
    <dgm:pt modelId="{8F645B9F-4263-4033-97C5-C27EA40CFA53}" type="pres">
      <dgm:prSet presAssocID="{D3804FA4-17FE-4468-A016-D6C2CF95D70F}" presName="compNode" presStyleCnt="0"/>
      <dgm:spPr/>
    </dgm:pt>
    <dgm:pt modelId="{301D7C42-1295-430F-8940-0FA74E9860FE}" type="pres">
      <dgm:prSet presAssocID="{D3804FA4-17FE-4468-A016-D6C2CF95D70F}" presName="iconRect" presStyleLbl="node1" presStyleIdx="3" presStyleCnt="8" custLinFactY="-100000" custLinFactNeighborX="-30232" custLinFactNeighborY="-18273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68BC9E24-FB82-477E-ACB9-A09093718A81}" type="pres">
      <dgm:prSet presAssocID="{D3804FA4-17FE-4468-A016-D6C2CF95D70F}" presName="spaceRect" presStyleCnt="0"/>
      <dgm:spPr/>
    </dgm:pt>
    <dgm:pt modelId="{BA19F7FE-E24E-4B02-9C17-EC62531B39F4}" type="pres">
      <dgm:prSet presAssocID="{D3804FA4-17FE-4468-A016-D6C2CF95D70F}" presName="textRect" presStyleLbl="revTx" presStyleIdx="3" presStyleCnt="8" custScaleY="106037" custLinFactY="-113506" custLinFactNeighborX="-6812" custLinFactNeighborY="-200000">
        <dgm:presLayoutVars>
          <dgm:chMax val="1"/>
          <dgm:chPref val="1"/>
        </dgm:presLayoutVars>
      </dgm:prSet>
      <dgm:spPr/>
    </dgm:pt>
    <dgm:pt modelId="{6CF46B84-F611-49F1-8E14-63A01B28EAD3}" type="pres">
      <dgm:prSet presAssocID="{DA432DEB-2A45-4794-ADAC-A804ED71A9DA}" presName="sibTrans" presStyleCnt="0"/>
      <dgm:spPr/>
    </dgm:pt>
    <dgm:pt modelId="{272CD135-CB88-4B50-8636-6D6A4F5A2E42}" type="pres">
      <dgm:prSet presAssocID="{4032C990-756C-49EC-BE45-CE1DC50DFB7C}" presName="compNode" presStyleCnt="0"/>
      <dgm:spPr/>
    </dgm:pt>
    <dgm:pt modelId="{43FF3BF6-AE6E-40E2-A0CD-1417059F9F11}" type="pres">
      <dgm:prSet presAssocID="{4032C990-756C-49EC-BE45-CE1DC50DFB7C}" presName="iconRect" presStyleLbl="node1" presStyleIdx="4" presStyleCnt="8" custLinFactY="9649" custLinFactNeighborX="51105" custLinFactNeighborY="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5BF7D252-5135-4CF4-8D80-B6828347EAC6}" type="pres">
      <dgm:prSet presAssocID="{4032C990-756C-49EC-BE45-CE1DC50DFB7C}" presName="spaceRect" presStyleCnt="0"/>
      <dgm:spPr/>
    </dgm:pt>
    <dgm:pt modelId="{1D6773E7-530D-4263-822F-884730FF14BC}" type="pres">
      <dgm:prSet presAssocID="{4032C990-756C-49EC-BE45-CE1DC50DFB7C}" presName="textRect" presStyleLbl="revTx" presStyleIdx="4" presStyleCnt="8" custLinFactNeighborX="19393" custLinFactNeighborY="68416">
        <dgm:presLayoutVars>
          <dgm:chMax val="1"/>
          <dgm:chPref val="1"/>
        </dgm:presLayoutVars>
      </dgm:prSet>
      <dgm:spPr/>
    </dgm:pt>
    <dgm:pt modelId="{FA9D79EB-EE4C-49AA-B275-8700B84E1782}" type="pres">
      <dgm:prSet presAssocID="{801F6BC5-6BE7-439E-82BD-63A105415363}" presName="sibTrans" presStyleCnt="0"/>
      <dgm:spPr/>
    </dgm:pt>
    <dgm:pt modelId="{5C4A918B-0B6C-49C3-B71B-E303E1DE811E}" type="pres">
      <dgm:prSet presAssocID="{A7EF75CD-4DB2-4E9E-AEB3-4A8310D6D248}" presName="compNode" presStyleCnt="0"/>
      <dgm:spPr/>
    </dgm:pt>
    <dgm:pt modelId="{6D7B845F-696C-4047-9DA8-34403327E8CD}" type="pres">
      <dgm:prSet presAssocID="{A7EF75CD-4DB2-4E9E-AEB3-4A8310D6D248}" presName="iconRect" presStyleLbl="node1" presStyleIdx="5" presStyleCnt="8" custLinFactNeighborX="69237" custLinFactNeighborY="-27991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B28FFAE-A8A4-4ACB-AF6F-D65B49AC1DC9}" type="pres">
      <dgm:prSet presAssocID="{A7EF75CD-4DB2-4E9E-AEB3-4A8310D6D248}" presName="spaceRect" presStyleCnt="0"/>
      <dgm:spPr/>
    </dgm:pt>
    <dgm:pt modelId="{0E8BDA6D-4F6F-4E56-AC0E-4FFF9D820D00}" type="pres">
      <dgm:prSet presAssocID="{A7EF75CD-4DB2-4E9E-AEB3-4A8310D6D248}" presName="textRect" presStyleLbl="revTx" presStyleIdx="5" presStyleCnt="8" custLinFactNeighborX="26864" custLinFactNeighborY="-68113">
        <dgm:presLayoutVars>
          <dgm:chMax val="1"/>
          <dgm:chPref val="1"/>
        </dgm:presLayoutVars>
      </dgm:prSet>
      <dgm:spPr/>
    </dgm:pt>
    <dgm:pt modelId="{E2DC0D7C-0EF4-4697-BAA0-08F5484EAD2C}" type="pres">
      <dgm:prSet presAssocID="{F387E280-80F8-425F-A429-E7AC3B492DE8}" presName="sibTrans" presStyleCnt="0"/>
      <dgm:spPr/>
    </dgm:pt>
    <dgm:pt modelId="{9E648B10-CA62-43BA-A6A6-1845E3037936}" type="pres">
      <dgm:prSet presAssocID="{3F44B661-C1AE-4917-A135-FDEA3F32D138}" presName="compNode" presStyleCnt="0"/>
      <dgm:spPr/>
    </dgm:pt>
    <dgm:pt modelId="{6C227EA6-E9BE-42F5-ACFC-715C06998040}" type="pres">
      <dgm:prSet presAssocID="{3F44B661-C1AE-4917-A135-FDEA3F32D138}" presName="iconRect" presStyleLbl="node1" presStyleIdx="6" presStyleCnt="8" custLinFactX="-54444" custLinFactY="-77163" custLinFactNeighborX="-100000" custLinFactNeighborY="-100000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8B73F82-D976-4F52-817A-C48A821A737F}" type="pres">
      <dgm:prSet presAssocID="{3F44B661-C1AE-4917-A135-FDEA3F32D138}" presName="spaceRect" presStyleCnt="0"/>
      <dgm:spPr/>
    </dgm:pt>
    <dgm:pt modelId="{4BFC9501-56ED-4D54-867A-6F319B31A2CF}" type="pres">
      <dgm:prSet presAssocID="{3F44B661-C1AE-4917-A135-FDEA3F32D138}" presName="textRect" presStyleLbl="revTx" presStyleIdx="6" presStyleCnt="8" custLinFactY="-100000" custLinFactNeighborX="-69345" custLinFactNeighborY="-140764">
        <dgm:presLayoutVars>
          <dgm:chMax val="1"/>
          <dgm:chPref val="1"/>
        </dgm:presLayoutVars>
      </dgm:prSet>
      <dgm:spPr/>
    </dgm:pt>
    <dgm:pt modelId="{59B61C52-6D66-4F1D-B52F-2F92CD6010DA}" type="pres">
      <dgm:prSet presAssocID="{E332A5E5-CC4A-4C91-A1F0-FFE3AB12F452}" presName="sibTrans" presStyleCnt="0"/>
      <dgm:spPr/>
    </dgm:pt>
    <dgm:pt modelId="{385D85DB-97A7-4950-B9E6-C6B81A396107}" type="pres">
      <dgm:prSet presAssocID="{DEFB2256-BC21-4DBB-A079-721B44771BC1}" presName="compNode" presStyleCnt="0"/>
      <dgm:spPr/>
    </dgm:pt>
    <dgm:pt modelId="{7D7AAC42-9503-4E64-8D24-0B3B2B3F7D61}" type="pres">
      <dgm:prSet presAssocID="{DEFB2256-BC21-4DBB-A079-721B44771BC1}" presName="iconRect" presStyleLbl="node1" presStyleIdx="7" presStyleCnt="8" custLinFactX="78553" custLinFactNeighborX="100000" custLinFactNeighborY="15987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F0C9E6CA-E20C-4D64-9B9C-24EAAD85EEE0}" type="pres">
      <dgm:prSet presAssocID="{DEFB2256-BC21-4DBB-A079-721B44771BC1}" presName="spaceRect" presStyleCnt="0"/>
      <dgm:spPr/>
    </dgm:pt>
    <dgm:pt modelId="{A3BDF226-976D-4097-AA32-F0755F45C239}" type="pres">
      <dgm:prSet presAssocID="{DEFB2256-BC21-4DBB-A079-721B44771BC1}" presName="textRect" presStyleLbl="revTx" presStyleIdx="7" presStyleCnt="8" custLinFactNeighborX="69953" custLinFactNeighborY="-15436">
        <dgm:presLayoutVars>
          <dgm:chMax val="1"/>
          <dgm:chPref val="1"/>
        </dgm:presLayoutVars>
      </dgm:prSet>
      <dgm:spPr/>
    </dgm:pt>
  </dgm:ptLst>
  <dgm:cxnLst>
    <dgm:cxn modelId="{F83ED005-DDDD-874F-AE74-7BEAB16A949E}" type="presOf" srcId="{9B686550-2B3B-489F-BC33-BBC7816056C9}" destId="{FF04B879-EA91-420A-8591-580037A6DA65}" srcOrd="0" destOrd="0" presId="urn:microsoft.com/office/officeart/2018/2/layout/IconLabelList"/>
    <dgm:cxn modelId="{FA8D1D16-7387-EF4B-99DF-3CE50C1ADCFA}" type="presOf" srcId="{FFE5D83E-38A6-4104-9393-33C058FB400F}" destId="{9A27355C-8086-4F5E-8CC8-798BB5C539A6}" srcOrd="0" destOrd="0" presId="urn:microsoft.com/office/officeart/2018/2/layout/IconLabelList"/>
    <dgm:cxn modelId="{179EAD16-90DD-4C6B-B80A-4AD2CABD1783}" srcId="{62F0EC50-190A-45F6-A4A6-5C5EE14CE55D}" destId="{D16ADB66-B7FF-4D31-BE99-11AFACD1F2E9}" srcOrd="0" destOrd="0" parTransId="{ACC3BF61-0EB1-44A0-B5DF-FA5B9D920413}" sibTransId="{8BC8FFAA-5F3A-4C63-A90C-2A45EB7E6B6E}"/>
    <dgm:cxn modelId="{A1617E42-9F63-48A8-A2DF-710660F34297}" srcId="{62F0EC50-190A-45F6-A4A6-5C5EE14CE55D}" destId="{4032C990-756C-49EC-BE45-CE1DC50DFB7C}" srcOrd="4" destOrd="0" parTransId="{6668352D-6ACC-40AE-82D5-26EB18414482}" sibTransId="{801F6BC5-6BE7-439E-82BD-63A105415363}"/>
    <dgm:cxn modelId="{E3613D55-D2ED-9449-A36B-46208BF98147}" type="presOf" srcId="{A7EF75CD-4DB2-4E9E-AEB3-4A8310D6D248}" destId="{0E8BDA6D-4F6F-4E56-AC0E-4FFF9D820D00}" srcOrd="0" destOrd="0" presId="urn:microsoft.com/office/officeart/2018/2/layout/IconLabelList"/>
    <dgm:cxn modelId="{E0849C5A-2AD4-4323-83CE-FCF1E99FEF0D}" srcId="{62F0EC50-190A-45F6-A4A6-5C5EE14CE55D}" destId="{DEFB2256-BC21-4DBB-A079-721B44771BC1}" srcOrd="7" destOrd="0" parTransId="{7158CFBA-E313-408C-AE6E-46DF6168C5E4}" sibTransId="{A632C760-66C6-44D2-8F1B-4924131AAC62}"/>
    <dgm:cxn modelId="{C6633869-4B52-412F-8B6A-E64CE81682EE}" srcId="{62F0EC50-190A-45F6-A4A6-5C5EE14CE55D}" destId="{FFE5D83E-38A6-4104-9393-33C058FB400F}" srcOrd="1" destOrd="0" parTransId="{354DD9E6-0A68-4D9F-A62A-54D281ED2099}" sibTransId="{B27548AB-341E-4A0B-B2B5-FBAB190AA041}"/>
    <dgm:cxn modelId="{336CD06C-8859-4761-9F9D-D6D3888351A5}" srcId="{62F0EC50-190A-45F6-A4A6-5C5EE14CE55D}" destId="{9B686550-2B3B-489F-BC33-BBC7816056C9}" srcOrd="2" destOrd="0" parTransId="{53767E72-A0A7-4BF0-80A9-A96A3C02B777}" sibTransId="{9CDA9ABF-F00B-46D2-8C1F-5684C156BA88}"/>
    <dgm:cxn modelId="{D4B30676-DE01-EA49-A988-C6B9FD8A41ED}" type="presOf" srcId="{D16ADB66-B7FF-4D31-BE99-11AFACD1F2E9}" destId="{05B4E297-748F-460E-9A34-E14E5BFDA397}" srcOrd="0" destOrd="0" presId="urn:microsoft.com/office/officeart/2018/2/layout/IconLabelList"/>
    <dgm:cxn modelId="{C8243877-7AB1-45C5-9614-067CF7B123ED}" srcId="{62F0EC50-190A-45F6-A4A6-5C5EE14CE55D}" destId="{D3804FA4-17FE-4468-A016-D6C2CF95D70F}" srcOrd="3" destOrd="0" parTransId="{DE376615-6D67-40B5-8453-685E2D4DA72B}" sibTransId="{DA432DEB-2A45-4794-ADAC-A804ED71A9DA}"/>
    <dgm:cxn modelId="{EAC62C82-8A68-2E4D-AAE2-C86554F3D610}" type="presOf" srcId="{4032C990-756C-49EC-BE45-CE1DC50DFB7C}" destId="{1D6773E7-530D-4263-822F-884730FF14BC}" srcOrd="0" destOrd="0" presId="urn:microsoft.com/office/officeart/2018/2/layout/IconLabelList"/>
    <dgm:cxn modelId="{AF2ABF83-A12B-734C-9163-DE45C6B8E0C9}" type="presOf" srcId="{3F44B661-C1AE-4917-A135-FDEA3F32D138}" destId="{4BFC9501-56ED-4D54-867A-6F319B31A2CF}" srcOrd="0" destOrd="0" presId="urn:microsoft.com/office/officeart/2018/2/layout/IconLabelList"/>
    <dgm:cxn modelId="{B7D04398-F798-A845-84A1-FB2C4D1B586E}" type="presOf" srcId="{D3804FA4-17FE-4468-A016-D6C2CF95D70F}" destId="{BA19F7FE-E24E-4B02-9C17-EC62531B39F4}" srcOrd="0" destOrd="0" presId="urn:microsoft.com/office/officeart/2018/2/layout/IconLabelList"/>
    <dgm:cxn modelId="{C469659D-4AD4-4D12-BBA1-7940C56247C7}" srcId="{62F0EC50-190A-45F6-A4A6-5C5EE14CE55D}" destId="{A7EF75CD-4DB2-4E9E-AEB3-4A8310D6D248}" srcOrd="5" destOrd="0" parTransId="{F516813F-1DF5-419A-8421-EB9E24435428}" sibTransId="{F387E280-80F8-425F-A429-E7AC3B492DE8}"/>
    <dgm:cxn modelId="{1D0A07A0-2222-654F-AE83-18D378C06A77}" type="presOf" srcId="{DEFB2256-BC21-4DBB-A079-721B44771BC1}" destId="{A3BDF226-976D-4097-AA32-F0755F45C239}" srcOrd="0" destOrd="0" presId="urn:microsoft.com/office/officeart/2018/2/layout/IconLabelList"/>
    <dgm:cxn modelId="{B838ACAB-1E79-4345-9D1D-FD200586D151}" srcId="{62F0EC50-190A-45F6-A4A6-5C5EE14CE55D}" destId="{3F44B661-C1AE-4917-A135-FDEA3F32D138}" srcOrd="6" destOrd="0" parTransId="{A00DCA31-1CA4-49C4-AAB6-5D2006AA1AC5}" sibTransId="{E332A5E5-CC4A-4C91-A1F0-FFE3AB12F452}"/>
    <dgm:cxn modelId="{A9BB2DF2-87E5-41FF-8399-A5E661F1950E}" type="presOf" srcId="{62F0EC50-190A-45F6-A4A6-5C5EE14CE55D}" destId="{5FD434E5-0342-4497-B44D-9C8A9F9666EE}" srcOrd="0" destOrd="0" presId="urn:microsoft.com/office/officeart/2018/2/layout/IconLabelList"/>
    <dgm:cxn modelId="{3A239E6B-6385-3349-9544-85467EC3B297}" type="presParOf" srcId="{5FD434E5-0342-4497-B44D-9C8A9F9666EE}" destId="{222B55C6-E70B-4B06-9BEA-47551FB30EA9}" srcOrd="0" destOrd="0" presId="urn:microsoft.com/office/officeart/2018/2/layout/IconLabelList"/>
    <dgm:cxn modelId="{9964D275-F296-5842-8328-51F5D8528BE4}" type="presParOf" srcId="{222B55C6-E70B-4B06-9BEA-47551FB30EA9}" destId="{8C7552F3-693D-41D0-8EAB-B562BF18101A}" srcOrd="0" destOrd="0" presId="urn:microsoft.com/office/officeart/2018/2/layout/IconLabelList"/>
    <dgm:cxn modelId="{ACE77578-7B30-8A40-875C-9113BA5EEDA4}" type="presParOf" srcId="{222B55C6-E70B-4B06-9BEA-47551FB30EA9}" destId="{89569526-12BB-42BD-A827-44C2A2477B4F}" srcOrd="1" destOrd="0" presId="urn:microsoft.com/office/officeart/2018/2/layout/IconLabelList"/>
    <dgm:cxn modelId="{E75D9586-68FE-4C48-A9D1-8650E90B6271}" type="presParOf" srcId="{222B55C6-E70B-4B06-9BEA-47551FB30EA9}" destId="{05B4E297-748F-460E-9A34-E14E5BFDA397}" srcOrd="2" destOrd="0" presId="urn:microsoft.com/office/officeart/2018/2/layout/IconLabelList"/>
    <dgm:cxn modelId="{A4FC7957-30F7-3D4A-8F24-5FFD15E8AEFE}" type="presParOf" srcId="{5FD434E5-0342-4497-B44D-9C8A9F9666EE}" destId="{FBA61D99-69C1-436F-A2EC-C60DC98F36B5}" srcOrd="1" destOrd="0" presId="urn:microsoft.com/office/officeart/2018/2/layout/IconLabelList"/>
    <dgm:cxn modelId="{F015559E-E39C-BE42-BCEE-D251C33F8B5D}" type="presParOf" srcId="{5FD434E5-0342-4497-B44D-9C8A9F9666EE}" destId="{7EA38C2C-BE3F-4669-86A3-D55432E740AC}" srcOrd="2" destOrd="0" presId="urn:microsoft.com/office/officeart/2018/2/layout/IconLabelList"/>
    <dgm:cxn modelId="{8C49F556-8B70-6042-8736-30F0AEB16D46}" type="presParOf" srcId="{7EA38C2C-BE3F-4669-86A3-D55432E740AC}" destId="{733304BD-ABAE-4149-81E2-96CA80FB8725}" srcOrd="0" destOrd="0" presId="urn:microsoft.com/office/officeart/2018/2/layout/IconLabelList"/>
    <dgm:cxn modelId="{96ED72D2-7C95-B243-B8AC-9ADCAEBE83D4}" type="presParOf" srcId="{7EA38C2C-BE3F-4669-86A3-D55432E740AC}" destId="{9EF7BD9E-6B7F-401D-BF28-9B2D4089C480}" srcOrd="1" destOrd="0" presId="urn:microsoft.com/office/officeart/2018/2/layout/IconLabelList"/>
    <dgm:cxn modelId="{A3CBC26E-C6D0-C242-832D-44C84192DC5F}" type="presParOf" srcId="{7EA38C2C-BE3F-4669-86A3-D55432E740AC}" destId="{9A27355C-8086-4F5E-8CC8-798BB5C539A6}" srcOrd="2" destOrd="0" presId="urn:microsoft.com/office/officeart/2018/2/layout/IconLabelList"/>
    <dgm:cxn modelId="{F3AECCDC-8C8C-6A4E-A205-9B67F9B109ED}" type="presParOf" srcId="{5FD434E5-0342-4497-B44D-9C8A9F9666EE}" destId="{E04C54B9-9566-4286-B92E-57CCF9E35FB9}" srcOrd="3" destOrd="0" presId="urn:microsoft.com/office/officeart/2018/2/layout/IconLabelList"/>
    <dgm:cxn modelId="{DEA9E1F2-3E44-684B-969F-36429A629223}" type="presParOf" srcId="{5FD434E5-0342-4497-B44D-9C8A9F9666EE}" destId="{4803B9BE-73CA-456F-94F5-0BE238F7C8BB}" srcOrd="4" destOrd="0" presId="urn:microsoft.com/office/officeart/2018/2/layout/IconLabelList"/>
    <dgm:cxn modelId="{C04E9830-4C91-F04D-B6BA-03A26DE8C341}" type="presParOf" srcId="{4803B9BE-73CA-456F-94F5-0BE238F7C8BB}" destId="{EADFDF5C-2980-4EB0-BFDF-BC9AC9C155DE}" srcOrd="0" destOrd="0" presId="urn:microsoft.com/office/officeart/2018/2/layout/IconLabelList"/>
    <dgm:cxn modelId="{C56FD7E7-C016-764D-BFC0-0D3480807485}" type="presParOf" srcId="{4803B9BE-73CA-456F-94F5-0BE238F7C8BB}" destId="{1683417D-A0D5-4AD7-9707-E956591660F0}" srcOrd="1" destOrd="0" presId="urn:microsoft.com/office/officeart/2018/2/layout/IconLabelList"/>
    <dgm:cxn modelId="{2BFAA54D-4AAA-9F48-A846-C34005C9C265}" type="presParOf" srcId="{4803B9BE-73CA-456F-94F5-0BE238F7C8BB}" destId="{FF04B879-EA91-420A-8591-580037A6DA65}" srcOrd="2" destOrd="0" presId="urn:microsoft.com/office/officeart/2018/2/layout/IconLabelList"/>
    <dgm:cxn modelId="{EB8226A9-0902-7245-B75D-487D08C237C5}" type="presParOf" srcId="{5FD434E5-0342-4497-B44D-9C8A9F9666EE}" destId="{F65B65AF-1100-46E2-BAC9-8920B281B734}" srcOrd="5" destOrd="0" presId="urn:microsoft.com/office/officeart/2018/2/layout/IconLabelList"/>
    <dgm:cxn modelId="{B43932FD-8C25-2E45-B836-05C59E2EA270}" type="presParOf" srcId="{5FD434E5-0342-4497-B44D-9C8A9F9666EE}" destId="{8F645B9F-4263-4033-97C5-C27EA40CFA53}" srcOrd="6" destOrd="0" presId="urn:microsoft.com/office/officeart/2018/2/layout/IconLabelList"/>
    <dgm:cxn modelId="{D9C6EB1F-31FC-C947-BFF4-F0A0ECA93002}" type="presParOf" srcId="{8F645B9F-4263-4033-97C5-C27EA40CFA53}" destId="{301D7C42-1295-430F-8940-0FA74E9860FE}" srcOrd="0" destOrd="0" presId="urn:microsoft.com/office/officeart/2018/2/layout/IconLabelList"/>
    <dgm:cxn modelId="{E10B37B6-9E44-E140-8CD2-7A60804DA1D6}" type="presParOf" srcId="{8F645B9F-4263-4033-97C5-C27EA40CFA53}" destId="{68BC9E24-FB82-477E-ACB9-A09093718A81}" srcOrd="1" destOrd="0" presId="urn:microsoft.com/office/officeart/2018/2/layout/IconLabelList"/>
    <dgm:cxn modelId="{BA5811EB-D1C4-D343-88FC-0F53AF266794}" type="presParOf" srcId="{8F645B9F-4263-4033-97C5-C27EA40CFA53}" destId="{BA19F7FE-E24E-4B02-9C17-EC62531B39F4}" srcOrd="2" destOrd="0" presId="urn:microsoft.com/office/officeart/2018/2/layout/IconLabelList"/>
    <dgm:cxn modelId="{649AB440-67C4-774C-B9F9-67A38F60DE43}" type="presParOf" srcId="{5FD434E5-0342-4497-B44D-9C8A9F9666EE}" destId="{6CF46B84-F611-49F1-8E14-63A01B28EAD3}" srcOrd="7" destOrd="0" presId="urn:microsoft.com/office/officeart/2018/2/layout/IconLabelList"/>
    <dgm:cxn modelId="{E6E4A30D-BB72-2F41-82B2-03455C94DFC1}" type="presParOf" srcId="{5FD434E5-0342-4497-B44D-9C8A9F9666EE}" destId="{272CD135-CB88-4B50-8636-6D6A4F5A2E42}" srcOrd="8" destOrd="0" presId="urn:microsoft.com/office/officeart/2018/2/layout/IconLabelList"/>
    <dgm:cxn modelId="{E7077C21-F06D-5E41-8317-F2BA5FD71CB4}" type="presParOf" srcId="{272CD135-CB88-4B50-8636-6D6A4F5A2E42}" destId="{43FF3BF6-AE6E-40E2-A0CD-1417059F9F11}" srcOrd="0" destOrd="0" presId="urn:microsoft.com/office/officeart/2018/2/layout/IconLabelList"/>
    <dgm:cxn modelId="{1C290B5B-BCBE-9249-AD4B-E9C8534754EC}" type="presParOf" srcId="{272CD135-CB88-4B50-8636-6D6A4F5A2E42}" destId="{5BF7D252-5135-4CF4-8D80-B6828347EAC6}" srcOrd="1" destOrd="0" presId="urn:microsoft.com/office/officeart/2018/2/layout/IconLabelList"/>
    <dgm:cxn modelId="{643B8F6F-E503-244F-880F-45877CEFDEBF}" type="presParOf" srcId="{272CD135-CB88-4B50-8636-6D6A4F5A2E42}" destId="{1D6773E7-530D-4263-822F-884730FF14BC}" srcOrd="2" destOrd="0" presId="urn:microsoft.com/office/officeart/2018/2/layout/IconLabelList"/>
    <dgm:cxn modelId="{8D356F13-0C8B-FF44-AD3C-7F7243C0CFF5}" type="presParOf" srcId="{5FD434E5-0342-4497-B44D-9C8A9F9666EE}" destId="{FA9D79EB-EE4C-49AA-B275-8700B84E1782}" srcOrd="9" destOrd="0" presId="urn:microsoft.com/office/officeart/2018/2/layout/IconLabelList"/>
    <dgm:cxn modelId="{8B740EB1-2F72-AA4C-8E47-EB238969CA50}" type="presParOf" srcId="{5FD434E5-0342-4497-B44D-9C8A9F9666EE}" destId="{5C4A918B-0B6C-49C3-B71B-E303E1DE811E}" srcOrd="10" destOrd="0" presId="urn:microsoft.com/office/officeart/2018/2/layout/IconLabelList"/>
    <dgm:cxn modelId="{CB58BC3D-5300-6942-A290-A9868A40D70C}" type="presParOf" srcId="{5C4A918B-0B6C-49C3-B71B-E303E1DE811E}" destId="{6D7B845F-696C-4047-9DA8-34403327E8CD}" srcOrd="0" destOrd="0" presId="urn:microsoft.com/office/officeart/2018/2/layout/IconLabelList"/>
    <dgm:cxn modelId="{03AC01CA-C6EA-8241-956C-44434A6DAB7D}" type="presParOf" srcId="{5C4A918B-0B6C-49C3-B71B-E303E1DE811E}" destId="{0B28FFAE-A8A4-4ACB-AF6F-D65B49AC1DC9}" srcOrd="1" destOrd="0" presId="urn:microsoft.com/office/officeart/2018/2/layout/IconLabelList"/>
    <dgm:cxn modelId="{374EE71B-F581-E942-857B-C60DBED60B53}" type="presParOf" srcId="{5C4A918B-0B6C-49C3-B71B-E303E1DE811E}" destId="{0E8BDA6D-4F6F-4E56-AC0E-4FFF9D820D00}" srcOrd="2" destOrd="0" presId="urn:microsoft.com/office/officeart/2018/2/layout/IconLabelList"/>
    <dgm:cxn modelId="{73FCF67E-4E15-C54F-A75B-20071484A3BC}" type="presParOf" srcId="{5FD434E5-0342-4497-B44D-9C8A9F9666EE}" destId="{E2DC0D7C-0EF4-4697-BAA0-08F5484EAD2C}" srcOrd="11" destOrd="0" presId="urn:microsoft.com/office/officeart/2018/2/layout/IconLabelList"/>
    <dgm:cxn modelId="{2F4D342F-5B05-E741-9D0F-01070409B3BA}" type="presParOf" srcId="{5FD434E5-0342-4497-B44D-9C8A9F9666EE}" destId="{9E648B10-CA62-43BA-A6A6-1845E3037936}" srcOrd="12" destOrd="0" presId="urn:microsoft.com/office/officeart/2018/2/layout/IconLabelList"/>
    <dgm:cxn modelId="{17C22AE4-F713-9749-80B9-6F02A1044643}" type="presParOf" srcId="{9E648B10-CA62-43BA-A6A6-1845E3037936}" destId="{6C227EA6-E9BE-42F5-ACFC-715C06998040}" srcOrd="0" destOrd="0" presId="urn:microsoft.com/office/officeart/2018/2/layout/IconLabelList"/>
    <dgm:cxn modelId="{6CDC4732-4791-0D4A-A821-D1BC0C67AFAF}" type="presParOf" srcId="{9E648B10-CA62-43BA-A6A6-1845E3037936}" destId="{B8B73F82-D976-4F52-817A-C48A821A737F}" srcOrd="1" destOrd="0" presId="urn:microsoft.com/office/officeart/2018/2/layout/IconLabelList"/>
    <dgm:cxn modelId="{36DAE604-0FA7-4B4B-B0E1-8D2CF23FD554}" type="presParOf" srcId="{9E648B10-CA62-43BA-A6A6-1845E3037936}" destId="{4BFC9501-56ED-4D54-867A-6F319B31A2CF}" srcOrd="2" destOrd="0" presId="urn:microsoft.com/office/officeart/2018/2/layout/IconLabelList"/>
    <dgm:cxn modelId="{CC561D7F-B54F-D141-9244-717597DC060C}" type="presParOf" srcId="{5FD434E5-0342-4497-B44D-9C8A9F9666EE}" destId="{59B61C52-6D66-4F1D-B52F-2F92CD6010DA}" srcOrd="13" destOrd="0" presId="urn:microsoft.com/office/officeart/2018/2/layout/IconLabelList"/>
    <dgm:cxn modelId="{72499BD8-482C-5442-9ABC-DC85BE00C92B}" type="presParOf" srcId="{5FD434E5-0342-4497-B44D-9C8A9F9666EE}" destId="{385D85DB-97A7-4950-B9E6-C6B81A396107}" srcOrd="14" destOrd="0" presId="urn:microsoft.com/office/officeart/2018/2/layout/IconLabelList"/>
    <dgm:cxn modelId="{B959B959-A6A5-3146-8A3F-1F8483AE20A9}" type="presParOf" srcId="{385D85DB-97A7-4950-B9E6-C6B81A396107}" destId="{7D7AAC42-9503-4E64-8D24-0B3B2B3F7D61}" srcOrd="0" destOrd="0" presId="urn:microsoft.com/office/officeart/2018/2/layout/IconLabelList"/>
    <dgm:cxn modelId="{89216030-A728-974C-B1C0-DB677350C8C4}" type="presParOf" srcId="{385D85DB-97A7-4950-B9E6-C6B81A396107}" destId="{F0C9E6CA-E20C-4D64-9B9C-24EAAD85EEE0}" srcOrd="1" destOrd="0" presId="urn:microsoft.com/office/officeart/2018/2/layout/IconLabelList"/>
    <dgm:cxn modelId="{57B45903-FDDC-0747-BA1B-82CDF6E5700B}" type="presParOf" srcId="{385D85DB-97A7-4950-B9E6-C6B81A396107}" destId="{A3BDF226-976D-4097-AA32-F0755F45C23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552F3-693D-41D0-8EAB-B562BF18101A}">
      <dsp:nvSpPr>
        <dsp:cNvPr id="0" name=""/>
        <dsp:cNvSpPr/>
      </dsp:nvSpPr>
      <dsp:spPr>
        <a:xfrm>
          <a:off x="611911" y="3648164"/>
          <a:ext cx="533144" cy="533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4E297-748F-460E-9A34-E14E5BFDA397}">
      <dsp:nvSpPr>
        <dsp:cNvPr id="0" name=""/>
        <dsp:cNvSpPr/>
      </dsp:nvSpPr>
      <dsp:spPr>
        <a:xfrm>
          <a:off x="1145679" y="3943842"/>
          <a:ext cx="1184765" cy="53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Fancy Dress Friday</a:t>
          </a:r>
          <a:endParaRPr lang="en-US" sz="1300" kern="1200" dirty="0"/>
        </a:p>
      </dsp:txBody>
      <dsp:txXfrm>
        <a:off x="1145679" y="3943842"/>
        <a:ext cx="1184765" cy="533144"/>
      </dsp:txXfrm>
    </dsp:sp>
    <dsp:sp modelId="{733304BD-ABAE-4149-81E2-96CA80FB8725}">
      <dsp:nvSpPr>
        <dsp:cNvPr id="0" name=""/>
        <dsp:cNvSpPr/>
      </dsp:nvSpPr>
      <dsp:spPr>
        <a:xfrm>
          <a:off x="2768721" y="384765"/>
          <a:ext cx="533144" cy="5331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355C-8086-4F5E-8CC8-798BB5C539A6}">
      <dsp:nvSpPr>
        <dsp:cNvPr id="0" name=""/>
        <dsp:cNvSpPr/>
      </dsp:nvSpPr>
      <dsp:spPr>
        <a:xfrm>
          <a:off x="2333809" y="997680"/>
          <a:ext cx="1184765" cy="53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Weekly </a:t>
          </a:r>
          <a:r>
            <a:rPr lang="en-US" sz="1400" kern="1200" dirty="0"/>
            <a:t>Themes</a:t>
          </a:r>
        </a:p>
      </dsp:txBody>
      <dsp:txXfrm>
        <a:off x="2333809" y="997680"/>
        <a:ext cx="1184765" cy="533144"/>
      </dsp:txXfrm>
    </dsp:sp>
    <dsp:sp modelId="{EADFDF5C-2980-4EB0-BFDF-BC9AC9C155DE}">
      <dsp:nvSpPr>
        <dsp:cNvPr id="0" name=""/>
        <dsp:cNvSpPr/>
      </dsp:nvSpPr>
      <dsp:spPr>
        <a:xfrm>
          <a:off x="4339275" y="247448"/>
          <a:ext cx="533144" cy="5331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4B879-EA91-420A-8591-580037A6DA65}">
      <dsp:nvSpPr>
        <dsp:cNvPr id="0" name=""/>
        <dsp:cNvSpPr/>
      </dsp:nvSpPr>
      <dsp:spPr>
        <a:xfrm>
          <a:off x="3975385" y="875814"/>
          <a:ext cx="1184765" cy="53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Kings &amp; Queens</a:t>
          </a:r>
        </a:p>
      </dsp:txBody>
      <dsp:txXfrm>
        <a:off x="3975385" y="875814"/>
        <a:ext cx="1184765" cy="533144"/>
      </dsp:txXfrm>
    </dsp:sp>
    <dsp:sp modelId="{301D7C42-1295-430F-8940-0FA74E9860FE}">
      <dsp:nvSpPr>
        <dsp:cNvPr id="0" name=""/>
        <dsp:cNvSpPr/>
      </dsp:nvSpPr>
      <dsp:spPr>
        <a:xfrm>
          <a:off x="809047" y="289236"/>
          <a:ext cx="533144" cy="5331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9F7FE-E24E-4B02-9C17-EC62531B39F4}">
      <dsp:nvSpPr>
        <dsp:cNvPr id="0" name=""/>
        <dsp:cNvSpPr/>
      </dsp:nvSpPr>
      <dsp:spPr>
        <a:xfrm>
          <a:off x="563710" y="855951"/>
          <a:ext cx="1184765" cy="56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Sports/Activities/Arts &amp; Crafts/Table Games/Lego/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Magnetics/Table Football</a:t>
          </a:r>
        </a:p>
      </dsp:txBody>
      <dsp:txXfrm>
        <a:off x="563710" y="855951"/>
        <a:ext cx="1184765" cy="565330"/>
      </dsp:txXfrm>
    </dsp:sp>
    <dsp:sp modelId="{43FF3BF6-AE6E-40E2-A0CD-1417059F9F11}">
      <dsp:nvSpPr>
        <dsp:cNvPr id="0" name=""/>
        <dsp:cNvSpPr/>
      </dsp:nvSpPr>
      <dsp:spPr>
        <a:xfrm>
          <a:off x="2634790" y="2389261"/>
          <a:ext cx="533144" cy="5331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773E7-530D-4263-822F-884730FF14BC}">
      <dsp:nvSpPr>
        <dsp:cNvPr id="0" name=""/>
        <dsp:cNvSpPr/>
      </dsp:nvSpPr>
      <dsp:spPr>
        <a:xfrm>
          <a:off x="2266278" y="2916287"/>
          <a:ext cx="1184765" cy="53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Wet &amp; Whacky Wednesday</a:t>
          </a:r>
        </a:p>
      </dsp:txBody>
      <dsp:txXfrm>
        <a:off x="2266278" y="2916287"/>
        <a:ext cx="1184765" cy="533144"/>
      </dsp:txXfrm>
    </dsp:sp>
    <dsp:sp modelId="{6D7B845F-696C-4047-9DA8-34403327E8CD}">
      <dsp:nvSpPr>
        <dsp:cNvPr id="0" name=""/>
        <dsp:cNvSpPr/>
      </dsp:nvSpPr>
      <dsp:spPr>
        <a:xfrm>
          <a:off x="4123560" y="1655441"/>
          <a:ext cx="533144" cy="5331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BDA6D-4F6F-4E56-AC0E-4FFF9D820D00}">
      <dsp:nvSpPr>
        <dsp:cNvPr id="0" name=""/>
        <dsp:cNvSpPr/>
      </dsp:nvSpPr>
      <dsp:spPr>
        <a:xfrm>
          <a:off x="3746891" y="2188390"/>
          <a:ext cx="1184765" cy="53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Structure Free Play</a:t>
          </a:r>
        </a:p>
      </dsp:txBody>
      <dsp:txXfrm>
        <a:off x="3746891" y="2188390"/>
        <a:ext cx="1184765" cy="533144"/>
      </dsp:txXfrm>
    </dsp:sp>
    <dsp:sp modelId="{6C227EA6-E9BE-42F5-ACFC-715C06998040}">
      <dsp:nvSpPr>
        <dsp:cNvPr id="0" name=""/>
        <dsp:cNvSpPr/>
      </dsp:nvSpPr>
      <dsp:spPr>
        <a:xfrm>
          <a:off x="842867" y="2444378"/>
          <a:ext cx="533144" cy="5331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C9501-56ED-4D54-867A-6F319B31A2CF}">
      <dsp:nvSpPr>
        <dsp:cNvPr id="0" name=""/>
        <dsp:cNvSpPr/>
      </dsp:nvSpPr>
      <dsp:spPr>
        <a:xfrm>
          <a:off x="518891" y="2852151"/>
          <a:ext cx="1184765" cy="53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Meeting New Friends</a:t>
          </a:r>
        </a:p>
      </dsp:txBody>
      <dsp:txXfrm>
        <a:off x="518891" y="2852151"/>
        <a:ext cx="1184765" cy="533144"/>
      </dsp:txXfrm>
    </dsp:sp>
    <dsp:sp modelId="{7D7AAC42-9503-4E64-8D24-0B3B2B3F7D61}">
      <dsp:nvSpPr>
        <dsp:cNvPr id="0" name=""/>
        <dsp:cNvSpPr/>
      </dsp:nvSpPr>
      <dsp:spPr>
        <a:xfrm>
          <a:off x="4010322" y="3474147"/>
          <a:ext cx="533144" cy="53314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DF226-976D-4097-AA32-F0755F45C239}">
      <dsp:nvSpPr>
        <dsp:cNvPr id="0" name=""/>
        <dsp:cNvSpPr/>
      </dsp:nvSpPr>
      <dsp:spPr>
        <a:xfrm>
          <a:off x="3561345" y="4053475"/>
          <a:ext cx="1184765" cy="53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Trying New Activities</a:t>
          </a:r>
        </a:p>
      </dsp:txBody>
      <dsp:txXfrm>
        <a:off x="3561345" y="4053475"/>
        <a:ext cx="1184765" cy="533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7/2/23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2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9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4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106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5" name="Arc 106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7B06E-C4AE-ACF3-C3D6-FCD1766AB40D}"/>
              </a:ext>
            </a:extLst>
          </p:cNvPr>
          <p:cNvSpPr/>
          <p:nvPr/>
        </p:nvSpPr>
        <p:spPr>
          <a:xfrm>
            <a:off x="0" y="2092650"/>
            <a:ext cx="5938344" cy="4398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kern="1200" dirty="0">
              <a:ln w="13462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SUMMER FOR 4 WEEKS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MULTI ACTIVITY CAMP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PENSBY PRIMARY SCHOOL</a:t>
            </a:r>
            <a:endParaRPr lang="en-US" sz="3800" b="1" kern="1200" dirty="0">
              <a:ln w="13462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Mon 24th July – Fri 25</a:t>
            </a:r>
            <a:r>
              <a:rPr lang="en-US" sz="38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Aug </a:t>
            </a:r>
            <a:endParaRPr lang="en-US" sz="3800" b="1" kern="1200" dirty="0">
              <a:ln w="13462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14" y="851004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67" name="Oval 1066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DDBFF4-A2DF-FF96-AFC2-B819C4BD5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7" y="2092650"/>
            <a:ext cx="4252055" cy="2362252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pic>
        <p:nvPicPr>
          <p:cNvPr id="1028" name="Picture 4" descr="Home - Pensby Primary School">
            <a:extLst>
              <a:ext uri="{FF2B5EF4-FFF2-40B4-BE49-F238E27FC236}">
                <a16:creationId xmlns:a16="http://schemas.microsoft.com/office/drawing/2014/main" id="{689E5F3E-8056-BED4-3928-7BBC3197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1" y="138339"/>
            <a:ext cx="3757631" cy="2331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kids in different activities&#10;&#10;Description automatically generated with low confidence">
            <a:extLst>
              <a:ext uri="{FF2B5EF4-FFF2-40B4-BE49-F238E27FC236}">
                <a16:creationId xmlns:a16="http://schemas.microsoft.com/office/drawing/2014/main" id="{13750FD8-3FE3-237E-B4B2-9CE5E7F80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8824" cy="6858000"/>
          </a:xfrm>
          <a:prstGeom prst="rect">
            <a:avLst/>
          </a:prstGeom>
        </p:spPr>
      </p:pic>
      <p:pic>
        <p:nvPicPr>
          <p:cNvPr id="5" name="Picture 4" descr="A group of kids running with water guns&#10;&#10;Description automatically generated with medium confidence">
            <a:extLst>
              <a:ext uri="{FF2B5EF4-FFF2-40B4-BE49-F238E27FC236}">
                <a16:creationId xmlns:a16="http://schemas.microsoft.com/office/drawing/2014/main" id="{F1CFDE06-C012-EAAC-D6A0-F63D3C6B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824" y="0"/>
            <a:ext cx="6063176" cy="6858000"/>
          </a:xfrm>
          <a:prstGeom prst="rect">
            <a:avLst/>
          </a:prstGeom>
        </p:spPr>
      </p:pic>
      <p:pic>
        <p:nvPicPr>
          <p:cNvPr id="6" name="Picture 5" descr="A picture containing outdoor, footwear, person, clothing&#10;&#10;Description automatically generated">
            <a:extLst>
              <a:ext uri="{FF2B5EF4-FFF2-40B4-BE49-F238E27FC236}">
                <a16:creationId xmlns:a16="http://schemas.microsoft.com/office/drawing/2014/main" id="{B7F65DB2-24ED-0F87-CD38-6037854D7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945" y="0"/>
            <a:ext cx="2431055" cy="222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5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usinesscard, screenshot, template&#10;&#10;Description automatically generated">
            <a:extLst>
              <a:ext uri="{FF2B5EF4-FFF2-40B4-BE49-F238E27FC236}">
                <a16:creationId xmlns:a16="http://schemas.microsoft.com/office/drawing/2014/main" id="{D25D450D-D685-144B-AE5F-232E40685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" y="182880"/>
            <a:ext cx="11985674" cy="65133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EF2AA1-23BF-985B-ABA1-BA9F8A2E1190}"/>
              </a:ext>
            </a:extLst>
          </p:cNvPr>
          <p:cNvSpPr/>
          <p:nvPr/>
        </p:nvSpPr>
        <p:spPr>
          <a:xfrm>
            <a:off x="294289" y="6138042"/>
            <a:ext cx="8881241" cy="537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5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FF78F-1031-8DD8-F149-F789CDDB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 group of kids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5A8ED5C-054B-360A-23AB-157FC02B5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772" y="136525"/>
            <a:ext cx="6276275" cy="6584950"/>
          </a:xfrm>
          <a:prstGeom prst="rect">
            <a:avLst/>
          </a:prstGeom>
        </p:spPr>
      </p:pic>
      <p:pic>
        <p:nvPicPr>
          <p:cNvPr id="8" name="Picture 7" descr="A group of kids in football uniforms&#10;&#10;Description automatically generated with low confidence">
            <a:extLst>
              <a:ext uri="{FF2B5EF4-FFF2-40B4-BE49-F238E27FC236}">
                <a16:creationId xmlns:a16="http://schemas.microsoft.com/office/drawing/2014/main" id="{E5ACBD54-F3F3-FCEC-30AB-BD09F4D53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3" y="136525"/>
            <a:ext cx="5719226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7CC24-2638-3A1A-17E9-8FA3D965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30E17-FF42-1891-A850-2B31C25C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9E8BE-F743-440E-C7BD-E0CBA028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picture containing outdoor, grass, sky, playground&#10;&#10;Description automatically generated">
            <a:extLst>
              <a:ext uri="{FF2B5EF4-FFF2-40B4-BE49-F238E27FC236}">
                <a16:creationId xmlns:a16="http://schemas.microsoft.com/office/drawing/2014/main" id="{3A8FB77B-D3F1-C4AE-677C-DA77F602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270"/>
            <a:ext cx="12286593" cy="71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3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0CDD-BE53-04C1-73CC-B0ECC47E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71" y="1399032"/>
            <a:ext cx="4493173" cy="4069080"/>
          </a:xfrm>
        </p:spPr>
        <p:txBody>
          <a:bodyPr/>
          <a:lstStyle/>
          <a:p>
            <a:r>
              <a:rPr lang="en-US" dirty="0"/>
              <a:t>How do we book 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DF3ED-8D2B-F296-2E54-424F7742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A picture containing text, football, ball, flyer&#10;&#10;Description automatically generated">
            <a:extLst>
              <a:ext uri="{FF2B5EF4-FFF2-40B4-BE49-F238E27FC236}">
                <a16:creationId xmlns:a16="http://schemas.microsoft.com/office/drawing/2014/main" id="{4EB2C9BC-82C7-3090-F1EB-EB7D99C82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69876" cy="6858000"/>
          </a:xfrm>
          <a:prstGeom prst="rect">
            <a:avLst/>
          </a:prstGeom>
        </p:spPr>
      </p:pic>
      <p:pic>
        <p:nvPicPr>
          <p:cNvPr id="7" name="Picture 6" descr="A picture containing text, soccer, football, ball&#10;&#10;Description automatically generated">
            <a:extLst>
              <a:ext uri="{FF2B5EF4-FFF2-40B4-BE49-F238E27FC236}">
                <a16:creationId xmlns:a16="http://schemas.microsoft.com/office/drawing/2014/main" id="{E3D73454-D75A-B796-0906-2549475AE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32F55-44FE-9643-B00C-C1F81937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548482" cy="406462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Camp Highlights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58BA744C-7E62-2709-5B3C-7E5082D3C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453760"/>
              </p:ext>
            </p:extLst>
          </p:nvPr>
        </p:nvGraphicFramePr>
        <p:xfrm>
          <a:off x="6096000" y="820880"/>
          <a:ext cx="5257799" cy="48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77089-3C7F-EDDC-0212-11387B49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63243F1-389F-78E3-689E-F098F63EAB6E}"/>
              </a:ext>
            </a:extLst>
          </p:cNvPr>
          <p:cNvSpPr/>
          <p:nvPr/>
        </p:nvSpPr>
        <p:spPr>
          <a:xfrm>
            <a:off x="5506643" y="267285"/>
            <a:ext cx="6521233" cy="6454189"/>
          </a:xfrm>
          <a:prstGeom prst="frame">
            <a:avLst>
              <a:gd name="adj1" fmla="val 50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9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F3B139-CF74-4E14-FB69-C0D3710D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A picture containing text, cartoon, yellow, screenshot&#10;&#10;Description automatically generated">
            <a:extLst>
              <a:ext uri="{FF2B5EF4-FFF2-40B4-BE49-F238E27FC236}">
                <a16:creationId xmlns:a16="http://schemas.microsoft.com/office/drawing/2014/main" id="{3E0DE727-79D8-6AFB-8112-E67006A3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273269"/>
            <a:ext cx="11866179" cy="64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8704D-6083-E875-3219-6ED4D16928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BCB639-DF5A-461B-565C-DC27D7D3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A picture containing text, cartoon, animated cartoon&#10;&#10;Description automatically generated">
            <a:extLst>
              <a:ext uri="{FF2B5EF4-FFF2-40B4-BE49-F238E27FC236}">
                <a16:creationId xmlns:a16="http://schemas.microsoft.com/office/drawing/2014/main" id="{CDEC701A-FD88-E0F8-37BB-83B2D10E0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55" y="68262"/>
            <a:ext cx="11897711" cy="6721475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328CC2-2EF6-D0D1-4AFB-65ED724B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9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36F742-189B-AFAB-E2FB-70A41C73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352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9/3/20XX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22757B-8C48-D14B-521F-C09AA013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253" y="6356350"/>
            <a:ext cx="30124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 cap="none" spc="0" baseline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0BEA8B-CD41-271E-8412-418C3441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4" name="Picture 13" descr="A picture containing text, screenshot, cartoon, website&#10;&#10;Description automatically generated">
            <a:extLst>
              <a:ext uri="{FF2B5EF4-FFF2-40B4-BE49-F238E27FC236}">
                <a16:creationId xmlns:a16="http://schemas.microsoft.com/office/drawing/2014/main" id="{0144A7F4-7750-766B-85DA-918A522E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6" y="136525"/>
            <a:ext cx="11944928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9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65517E6-731F-4E8F-9FC3-57499CC1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24FDB6-ADEE-441F-BE33-7FBD2998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5F64C9-6C49-4548-55B5-A8DB34FD4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36" y="299361"/>
            <a:ext cx="5096871" cy="2831595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2" name="Picture 11" descr="A picture containing text, fruit, illustration, cartoon&#10;&#10;Description automatically generated">
            <a:extLst>
              <a:ext uri="{FF2B5EF4-FFF2-40B4-BE49-F238E27FC236}">
                <a16:creationId xmlns:a16="http://schemas.microsoft.com/office/drawing/2014/main" id="{31BD1557-2458-1DAE-FBA8-5E30C1C00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5" y="136525"/>
            <a:ext cx="11961706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49A245-6376-99EC-035B-769DBDF3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3DB8B6-EC09-5716-5890-D9218081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CC1194-250F-977F-C5A3-2F849B1E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A picture containing text, screenshot, person, clothing&#10;&#10;Description automatically generated">
            <a:extLst>
              <a:ext uri="{FF2B5EF4-FFF2-40B4-BE49-F238E27FC236}">
                <a16:creationId xmlns:a16="http://schemas.microsoft.com/office/drawing/2014/main" id="{8330AA73-02E6-869F-7BAE-0C0E7C671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136525"/>
            <a:ext cx="11708524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4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do the activities look like ?</a:t>
            </a:r>
          </a:p>
        </p:txBody>
      </p:sp>
      <p:pic>
        <p:nvPicPr>
          <p:cNvPr id="6" name="Picture 5" descr="A picture containing human face, toddler, playground, play&#10;&#10;Description automatically generated">
            <a:extLst>
              <a:ext uri="{FF2B5EF4-FFF2-40B4-BE49-F238E27FC236}">
                <a16:creationId xmlns:a16="http://schemas.microsoft.com/office/drawing/2014/main" id="{2F17B1D9-D9C5-B31B-8CAA-1701ED550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1920" y="252984"/>
            <a:ext cx="2331720" cy="1819656"/>
          </a:xfrm>
          <a:prstGeom prst="rect">
            <a:avLst/>
          </a:prstGeom>
        </p:spPr>
      </p:pic>
      <p:pic>
        <p:nvPicPr>
          <p:cNvPr id="8" name="Picture 7" descr="A picture containing grass, footwear, outdoor, clothing&#10;&#10;Description automatically generated">
            <a:extLst>
              <a:ext uri="{FF2B5EF4-FFF2-40B4-BE49-F238E27FC236}">
                <a16:creationId xmlns:a16="http://schemas.microsoft.com/office/drawing/2014/main" id="{CD0935E3-F1CF-3956-2BA9-8C46099C5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6" y="2445258"/>
            <a:ext cx="2226834" cy="1565148"/>
          </a:xfrm>
          <a:prstGeom prst="rect">
            <a:avLst/>
          </a:prstGeom>
        </p:spPr>
      </p:pic>
      <p:pic>
        <p:nvPicPr>
          <p:cNvPr id="10" name="Picture 9" descr="A group of kids playing with toy guns&#10;&#10;Description automatically generated with low confidence">
            <a:extLst>
              <a:ext uri="{FF2B5EF4-FFF2-40B4-BE49-F238E27FC236}">
                <a16:creationId xmlns:a16="http://schemas.microsoft.com/office/drawing/2014/main" id="{4AAB74EE-DD15-EC1E-E61E-2A2306353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34247" y="3906722"/>
            <a:ext cx="1927098" cy="2781352"/>
          </a:xfrm>
          <a:prstGeom prst="rect">
            <a:avLst/>
          </a:prstGeom>
        </p:spPr>
      </p:pic>
      <p:pic>
        <p:nvPicPr>
          <p:cNvPr id="12" name="Picture 11" descr="A child wearing a crown&#10;&#10;Description automatically generated">
            <a:extLst>
              <a:ext uri="{FF2B5EF4-FFF2-40B4-BE49-F238E27FC236}">
                <a16:creationId xmlns:a16="http://schemas.microsoft.com/office/drawing/2014/main" id="{48CFF60A-1138-7AE7-1EBA-3CC16A62C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759" y="242188"/>
            <a:ext cx="1442438" cy="1819657"/>
          </a:xfrm>
          <a:prstGeom prst="rect">
            <a:avLst/>
          </a:prstGeom>
        </p:spPr>
      </p:pic>
      <p:pic>
        <p:nvPicPr>
          <p:cNvPr id="14" name="Picture 13" descr="A child doing a handstand on a mat&#10;&#10;Description automatically generated with medium confidence">
            <a:extLst>
              <a:ext uri="{FF2B5EF4-FFF2-40B4-BE49-F238E27FC236}">
                <a16:creationId xmlns:a16="http://schemas.microsoft.com/office/drawing/2014/main" id="{CA745619-775B-3FA1-5451-7208F80C1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1" y="4286799"/>
            <a:ext cx="2331720" cy="2401275"/>
          </a:xfrm>
          <a:prstGeom prst="rect">
            <a:avLst/>
          </a:prstGeom>
        </p:spPr>
      </p:pic>
      <p:pic>
        <p:nvPicPr>
          <p:cNvPr id="16" name="Picture 15" descr="A group of boys playing foosball&#10;&#10;Description automatically generated">
            <a:extLst>
              <a:ext uri="{FF2B5EF4-FFF2-40B4-BE49-F238E27FC236}">
                <a16:creationId xmlns:a16="http://schemas.microsoft.com/office/drawing/2014/main" id="{5639FB4E-EEC1-96B4-7865-79200D418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0824" y="252984"/>
            <a:ext cx="2331720" cy="1539240"/>
          </a:xfrm>
          <a:prstGeom prst="rect">
            <a:avLst/>
          </a:prstGeom>
        </p:spPr>
      </p:pic>
      <p:pic>
        <p:nvPicPr>
          <p:cNvPr id="20" name="Picture 19" descr="A picture containing indoor, physical fitness, floor, hall&#10;&#10;Description automatically generated">
            <a:extLst>
              <a:ext uri="{FF2B5EF4-FFF2-40B4-BE49-F238E27FC236}">
                <a16:creationId xmlns:a16="http://schemas.microsoft.com/office/drawing/2014/main" id="{AF11F57E-BBDB-29AB-BA58-24EF40EA48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3119" y="4572001"/>
            <a:ext cx="2428752" cy="2116074"/>
          </a:xfrm>
          <a:prstGeom prst="rect">
            <a:avLst/>
          </a:prstGeom>
        </p:spPr>
      </p:pic>
      <p:pic>
        <p:nvPicPr>
          <p:cNvPr id="22" name="Picture 21" descr="A picture containing indoor, clothing, person, physical fitness&#10;&#10;Description automatically generated">
            <a:extLst>
              <a:ext uri="{FF2B5EF4-FFF2-40B4-BE49-F238E27FC236}">
                <a16:creationId xmlns:a16="http://schemas.microsoft.com/office/drawing/2014/main" id="{3923D5C1-66F3-C353-168D-DB0C3DA152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9570" y="2571201"/>
            <a:ext cx="2428752" cy="1715598"/>
          </a:xfrm>
          <a:prstGeom prst="rect">
            <a:avLst/>
          </a:prstGeom>
        </p:spPr>
      </p:pic>
      <p:pic>
        <p:nvPicPr>
          <p:cNvPr id="3" name="Picture 2" descr="A child holding a bow and arrow&#10;&#10;Description automatically generated with medium confidence">
            <a:extLst>
              <a:ext uri="{FF2B5EF4-FFF2-40B4-BE49-F238E27FC236}">
                <a16:creationId xmlns:a16="http://schemas.microsoft.com/office/drawing/2014/main" id="{92487907-FE1E-C30E-DA49-D992A87E79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9325" y="242188"/>
            <a:ext cx="2122291" cy="1819657"/>
          </a:xfrm>
          <a:prstGeom prst="rect">
            <a:avLst/>
          </a:prstGeom>
        </p:spPr>
      </p:pic>
      <p:pic>
        <p:nvPicPr>
          <p:cNvPr id="4" name="Picture 3" descr="A group of kids holding pom poms&#10;&#10;Description automatically generated with medium confidence">
            <a:extLst>
              <a:ext uri="{FF2B5EF4-FFF2-40B4-BE49-F238E27FC236}">
                <a16:creationId xmlns:a16="http://schemas.microsoft.com/office/drawing/2014/main" id="{60D8E1DC-54EF-501E-334D-FF96004DD4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7301" y="242188"/>
            <a:ext cx="2122291" cy="1819657"/>
          </a:xfrm>
          <a:prstGeom prst="rect">
            <a:avLst/>
          </a:prstGeom>
        </p:spPr>
      </p:pic>
      <p:pic>
        <p:nvPicPr>
          <p:cNvPr id="5" name="Picture 4" descr="A picture containing clothing, human face, collage, child&#10;&#10;Description automatically generated">
            <a:extLst>
              <a:ext uri="{FF2B5EF4-FFF2-40B4-BE49-F238E27FC236}">
                <a16:creationId xmlns:a16="http://schemas.microsoft.com/office/drawing/2014/main" id="{0E43C255-FDEC-7C6F-671E-96BE28D57F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9903" y="3906722"/>
            <a:ext cx="2972843" cy="28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twear, person, child, outdoor&#10;&#10;Description automatically generated">
            <a:extLst>
              <a:ext uri="{FF2B5EF4-FFF2-40B4-BE49-F238E27FC236}">
                <a16:creationId xmlns:a16="http://schemas.microsoft.com/office/drawing/2014/main" id="{6DEE185D-8845-B46F-2A1D-F9F399772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90197" cy="6858000"/>
          </a:xfrm>
          <a:prstGeom prst="rect">
            <a:avLst/>
          </a:prstGeom>
        </p:spPr>
      </p:pic>
      <p:pic>
        <p:nvPicPr>
          <p:cNvPr id="9" name="Picture 8" descr="A collage of children in different sports&#10;&#10;Description automatically generated with low confidence">
            <a:extLst>
              <a:ext uri="{FF2B5EF4-FFF2-40B4-BE49-F238E27FC236}">
                <a16:creationId xmlns:a16="http://schemas.microsoft.com/office/drawing/2014/main" id="{E6251A05-48B1-824F-928D-CC01E7D2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197" y="1"/>
            <a:ext cx="5301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5810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6c05727-aa75-4e4a-9b5f-8a80a1165891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91</Words>
  <Application>Microsoft Macintosh PowerPoint</Application>
  <PresentationFormat>Widescreen</PresentationFormat>
  <Paragraphs>36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Tw Cen MT</vt:lpstr>
      <vt:lpstr>ShapesVTI</vt:lpstr>
      <vt:lpstr>PowerPoint Presentation</vt:lpstr>
      <vt:lpstr>Camp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the activities look like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book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Smith</dc:creator>
  <cp:lastModifiedBy>Sophie Flaherty</cp:lastModifiedBy>
  <cp:revision>31</cp:revision>
  <cp:lastPrinted>2023-05-19T10:31:54Z</cp:lastPrinted>
  <dcterms:created xsi:type="dcterms:W3CDTF">2023-02-22T09:20:24Z</dcterms:created>
  <dcterms:modified xsi:type="dcterms:W3CDTF">2023-07-02T20:17:23Z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