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6858000" cy="9906000" type="A4"/>
  <p:notesSz cx="6858000" cy="9144000"/>
  <p:defaultTextStyle>
    <a:defPPr>
      <a:defRPr lang="en-US"/>
    </a:defPPr>
    <a:lvl1pPr marL="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6382" autoAdjust="0"/>
  </p:normalViewPr>
  <p:slideViewPr>
    <p:cSldViewPr>
      <p:cViewPr>
        <p:scale>
          <a:sx n="80" d="100"/>
          <a:sy n="80" d="100"/>
        </p:scale>
        <p:origin x="2549" y="4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0494E-FADF-734E-BDDC-254896DC743E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8BA1-9863-C94D-98AC-86E6EDC0C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9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0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6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5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724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1pPr>
            <a:lvl2pPr marL="53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8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8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8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3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9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7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5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5"/>
            <a:ext cx="2256235" cy="6775980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779"/>
            </a:lvl1pPr>
            <a:lvl2pPr marL="539998" indent="0">
              <a:buNone/>
              <a:defRPr sz="3307"/>
            </a:lvl2pPr>
            <a:lvl3pPr marL="1079996" indent="0">
              <a:buNone/>
              <a:defRPr sz="2835"/>
            </a:lvl3pPr>
            <a:lvl4pPr marL="1619993" indent="0">
              <a:buNone/>
              <a:defRPr sz="2363"/>
            </a:lvl4pPr>
            <a:lvl5pPr marL="2159991" indent="0">
              <a:buNone/>
              <a:defRPr sz="2363"/>
            </a:lvl5pPr>
            <a:lvl6pPr marL="2699990" indent="0">
              <a:buNone/>
              <a:defRPr sz="2363"/>
            </a:lvl6pPr>
            <a:lvl7pPr marL="3239987" indent="0">
              <a:buNone/>
              <a:defRPr sz="2363"/>
            </a:lvl7pPr>
            <a:lvl8pPr marL="3779985" indent="0">
              <a:buNone/>
              <a:defRPr sz="2363"/>
            </a:lvl8pPr>
            <a:lvl9pPr marL="4319982" indent="0">
              <a:buNone/>
              <a:defRPr sz="236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0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F4C1-0F26-4DBD-8174-34BE2B15D32D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9996" rtl="0" eaLnBrk="1" latinLnBrk="0" hangingPunct="1"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98" indent="-404998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877497" indent="-3374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3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63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0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»"/>
        <a:defRPr sz="2363" kern="1200">
          <a:solidFill>
            <a:schemeClr val="tx1"/>
          </a:solidFill>
          <a:latin typeface="+mn-lt"/>
          <a:ea typeface="+mn-ea"/>
          <a:cs typeface="+mn-cs"/>
        </a:defRPr>
      </a:lvl5pPr>
      <a:lvl6pPr marL="2969988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6pPr>
      <a:lvl7pPr marL="3509986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7pPr>
      <a:lvl8pPr marL="404998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8pPr>
      <a:lvl9pPr marL="4589981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8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6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3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1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87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85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82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6954" y="128464"/>
            <a:ext cx="63317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/>
              <a:t>Camp Session Plans- Heart vs Arrows Team Games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010804"/>
              </p:ext>
            </p:extLst>
          </p:nvPr>
        </p:nvGraphicFramePr>
        <p:xfrm>
          <a:off x="291988" y="992560"/>
          <a:ext cx="6350946" cy="907476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091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248">
                  <a:extLst>
                    <a:ext uri="{9D8B030D-6E8A-4147-A177-3AD203B41FA5}">
                      <a16:colId xmlns:a16="http://schemas.microsoft.com/office/drawing/2014/main" val="2055900536"/>
                    </a:ext>
                  </a:extLst>
                </a:gridCol>
                <a:gridCol w="2461268">
                  <a:extLst>
                    <a:ext uri="{9D8B030D-6E8A-4147-A177-3AD203B41FA5}">
                      <a16:colId xmlns:a16="http://schemas.microsoft.com/office/drawing/2014/main" val="4242482457"/>
                    </a:ext>
                  </a:extLst>
                </a:gridCol>
              </a:tblGrid>
              <a:tr h="32861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S4K Sports Time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GB" sz="1200" dirty="0"/>
                        <a:t>45 mins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Image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775">
                <a:tc gridSpan="2">
                  <a:txBody>
                    <a:bodyPr/>
                    <a:lstStyle/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To Play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and coaches can decide on one sport, or you can do several smaller games in the time.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Small games: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Races – split children into teams behind a cone and set another cone a reasonable distance away. Children must race from the start cone to the end and back, then their teammate can go.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Balance a ball (tennis ball) on a racket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Roll a ball (hockey/small ball) along the floor with a hockey stick or tennis</a:t>
                      </a:r>
                      <a:r>
                        <a:rPr lang="en-GB" sz="105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bat</a:t>
                      </a: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Bounce a basket ball </a:t>
                      </a: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Kick a football 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Partner games – split children in groups of 2 or 3. Given them a bat each and a ball between the pair or trio. Can they pass the ball to each other and count how many they can pass back and forth in a row. How long can they pass a snowball before it</a:t>
                      </a:r>
                      <a:r>
                        <a:rPr lang="en-GB" sz="105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breaks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Bounce a tennis ball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 a ball without touching the floor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 a ball using a hockey stick </a:t>
                      </a: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Kick a football </a:t>
                      </a: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Bounce a basket ball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Sports: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teams – Hearts vs Arrows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Cricket – 2 teams, striking and fielding team. </a:t>
                      </a:r>
                      <a:b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Striking team need to hit the ball and collect as many  (runs) as they can before the bowler (Coach) gets the ball back. It is then the next players turn.  </a:t>
                      </a:r>
                      <a:b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Fielding team need to collect the ball and get it to the coach as fast as they can to stop the team collecting balls.</a:t>
                      </a:r>
                      <a:b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Once everyone has had a go, swap teams.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703">
                <a:tc>
                  <a:txBody>
                    <a:bodyPr/>
                    <a:lstStyle/>
                    <a:p>
                      <a:pPr algn="ctr"/>
                      <a:r>
                        <a:rPr lang="en-GB" sz="105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 Tips and Questions:</a:t>
                      </a:r>
                      <a:br>
                        <a:rPr lang="en-GB" sz="105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 with the races and build to a big team game through the time. </a:t>
                      </a:r>
                    </a:p>
                    <a:p>
                      <a:pPr algn="ctr"/>
                      <a:endParaRPr lang="en-GB" sz="105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Always check if children understand or have questions </a:t>
                      </a:r>
                    </a:p>
                    <a:p>
                      <a:pPr algn="ctr"/>
                      <a:endParaRPr lang="en-GB" sz="105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Introduce rules gradually, and lots of demonstrations</a:t>
                      </a:r>
                    </a:p>
                    <a:p>
                      <a:pPr algn="ctr"/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may be slower to pick up and understand the games as they are just learning about team work.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Phrase Perfect Script</a:t>
                      </a:r>
                    </a:p>
                    <a:p>
                      <a:pPr algn="ctr"/>
                      <a:endParaRPr lang="en-GB" sz="1050" b="1" i="0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Today we are going to play games that need team work. </a:t>
                      </a:r>
                    </a:p>
                    <a:p>
                      <a:pPr algn="ctr"/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anyone know what team work is? </a:t>
                      </a:r>
                    </a:p>
                    <a:p>
                      <a:pPr algn="ctr"/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That’s right we are going to be working with each other in these games and there may even be another team or the coach we have to beat. </a:t>
                      </a:r>
                    </a:p>
                    <a:p>
                      <a:pPr algn="ctr"/>
                      <a:endParaRPr lang="en-GB" sz="105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start with we are going to be on two teams and have some races using different equipment.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9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9728269"/>
                  </a:ext>
                </a:extLst>
              </a:tr>
              <a:tr h="1020428">
                <a:tc>
                  <a:txBody>
                    <a:bodyPr/>
                    <a:lstStyle/>
                    <a:p>
                      <a:pPr algn="ctr"/>
                      <a:r>
                        <a:rPr lang="en-GB" sz="105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Progressions:</a:t>
                      </a:r>
                      <a:br>
                        <a:rPr lang="en-GB" sz="105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 if older children can hit a ball without it bouncing, can they catch with one hand. </a:t>
                      </a:r>
                      <a:b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can be team captains </a:t>
                      </a:r>
                      <a:endParaRPr lang="en-GB" sz="1050" b="1" i="0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5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</a:t>
                      </a:r>
                      <a:br>
                        <a:rPr lang="en-GB" sz="105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roll or bounce a ball to make it easier for a child to hit it.  Or use a bigger ball. </a:t>
                      </a:r>
                    </a:p>
                    <a:p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 younger children stand closer to targets. </a:t>
                      </a:r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r>
                        <a:rPr lang="en-GB" sz="105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</a:t>
                      </a:r>
                      <a:br>
                        <a:rPr lang="en-GB" sz="105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roll or bounce a ball to make it easier for a child to hit it. </a:t>
                      </a:r>
                    </a:p>
                    <a:p>
                      <a:r>
                        <a:rPr lang="en-GB" sz="105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 younger children stand closer to targets. </a:t>
                      </a:r>
                      <a:endParaRPr lang="en-US" sz="105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7323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200720"/>
              </p:ext>
            </p:extLst>
          </p:nvPr>
        </p:nvGraphicFramePr>
        <p:xfrm>
          <a:off x="193554" y="574824"/>
          <a:ext cx="6547814" cy="3080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547814">
                  <a:extLst>
                    <a:ext uri="{9D8B030D-6E8A-4147-A177-3AD203B41FA5}">
                      <a16:colId xmlns:a16="http://schemas.microsoft.com/office/drawing/2014/main" val="937111271"/>
                    </a:ext>
                  </a:extLst>
                </a:gridCol>
              </a:tblGrid>
              <a:tr h="30800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900" b="1" baseline="0" dirty="0"/>
                        <a:t>Equipment: Tennis rackets, hocket sticks, tennis balls, cricket bat, stumps, cones, </a:t>
                      </a:r>
                      <a:r>
                        <a:rPr lang="en-GB" sz="900" b="1" baseline="0"/>
                        <a:t>soft ball. </a:t>
                      </a: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46591704"/>
                  </a:ext>
                </a:extLst>
              </a:tr>
            </a:tbl>
          </a:graphicData>
        </a:graphic>
      </p:graphicFrame>
      <p:pic>
        <p:nvPicPr>
          <p:cNvPr id="3" name="Picture 2" descr="A picture containing black, white, dark&#10;&#10;Description automatically generated">
            <a:extLst>
              <a:ext uri="{FF2B5EF4-FFF2-40B4-BE49-F238E27FC236}">
                <a16:creationId xmlns:a16="http://schemas.microsoft.com/office/drawing/2014/main" id="{6CBA46C3-1BB0-4EC1-81BF-9EA2455173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547" y="2478083"/>
            <a:ext cx="137169" cy="137169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0EE31C28-1BA2-4FF9-B115-DC70126F6872}"/>
              </a:ext>
            </a:extLst>
          </p:cNvPr>
          <p:cNvGrpSpPr/>
          <p:nvPr/>
        </p:nvGrpSpPr>
        <p:grpSpPr>
          <a:xfrm>
            <a:off x="5663188" y="1818975"/>
            <a:ext cx="504340" cy="880588"/>
            <a:chOff x="5582392" y="2432720"/>
            <a:chExt cx="504340" cy="880588"/>
          </a:xfrm>
        </p:grpSpPr>
        <p:pic>
          <p:nvPicPr>
            <p:cNvPr id="5" name="Picture 4" descr="A pair of tennis rackets&#10;&#10;Description automatically generated with low confidence">
              <a:extLst>
                <a:ext uri="{FF2B5EF4-FFF2-40B4-BE49-F238E27FC236}">
                  <a16:creationId xmlns:a16="http://schemas.microsoft.com/office/drawing/2014/main" id="{6DC21C7F-AA73-4FA9-8203-8F83809B53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9240" y="2734944"/>
              <a:ext cx="496267" cy="227893"/>
            </a:xfrm>
            <a:prstGeom prst="rect">
              <a:avLst/>
            </a:prstGeom>
          </p:spPr>
        </p:pic>
        <p:pic>
          <p:nvPicPr>
            <p:cNvPr id="14" name="Picture 13" descr="A pair of tennis rackets&#10;&#10;Description automatically generated with low confidence">
              <a:extLst>
                <a:ext uri="{FF2B5EF4-FFF2-40B4-BE49-F238E27FC236}">
                  <a16:creationId xmlns:a16="http://schemas.microsoft.com/office/drawing/2014/main" id="{6DF3F21A-9A1F-4067-957E-33BE57119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2392" y="2432720"/>
              <a:ext cx="496267" cy="227893"/>
            </a:xfrm>
            <a:prstGeom prst="rect">
              <a:avLst/>
            </a:prstGeom>
          </p:spPr>
        </p:pic>
        <p:pic>
          <p:nvPicPr>
            <p:cNvPr id="16" name="Picture 15" descr="A pair of tennis rackets&#10;&#10;Description automatically generated with low confidence">
              <a:extLst>
                <a:ext uri="{FF2B5EF4-FFF2-40B4-BE49-F238E27FC236}">
                  <a16:creationId xmlns:a16="http://schemas.microsoft.com/office/drawing/2014/main" id="{5E43A21E-52D1-4F9F-9B76-6900C75FF9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0465" y="3085415"/>
              <a:ext cx="496267" cy="227893"/>
            </a:xfrm>
            <a:prstGeom prst="rect">
              <a:avLst/>
            </a:prstGeom>
          </p:spPr>
        </p:pic>
        <p:pic>
          <p:nvPicPr>
            <p:cNvPr id="7" name="Picture 6" descr="A picture containing black, white, dark&#10;&#10;Description automatically generated">
              <a:extLst>
                <a:ext uri="{FF2B5EF4-FFF2-40B4-BE49-F238E27FC236}">
                  <a16:creationId xmlns:a16="http://schemas.microsoft.com/office/drawing/2014/main" id="{9C780D60-A566-4237-AEF5-AA2E3CDB6B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3547" y="2766115"/>
              <a:ext cx="137169" cy="137169"/>
            </a:xfrm>
            <a:prstGeom prst="rect">
              <a:avLst/>
            </a:prstGeom>
          </p:spPr>
        </p:pic>
        <p:pic>
          <p:nvPicPr>
            <p:cNvPr id="8" name="Picture 7" descr="A picture containing black, white, dark&#10;&#10;Description automatically generated">
              <a:extLst>
                <a:ext uri="{FF2B5EF4-FFF2-40B4-BE49-F238E27FC236}">
                  <a16:creationId xmlns:a16="http://schemas.microsoft.com/office/drawing/2014/main" id="{6FF1728F-29A9-4FF1-8FFE-21815A296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3547" y="3099908"/>
              <a:ext cx="137169" cy="137169"/>
            </a:xfrm>
            <a:prstGeom prst="rect">
              <a:avLst/>
            </a:prstGeom>
          </p:spPr>
        </p:pic>
      </p:grpSp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479D8B0B-64E2-44C7-8818-0E659C0F71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834" y="4096225"/>
            <a:ext cx="496266" cy="489678"/>
          </a:xfrm>
          <a:prstGeom prst="rect">
            <a:avLst/>
          </a:prstGeom>
        </p:spPr>
      </p:pic>
      <p:pic>
        <p:nvPicPr>
          <p:cNvPr id="22" name="Picture 21" descr="A picture containing text&#10;&#10;Description automatically generated">
            <a:extLst>
              <a:ext uri="{FF2B5EF4-FFF2-40B4-BE49-F238E27FC236}">
                <a16:creationId xmlns:a16="http://schemas.microsoft.com/office/drawing/2014/main" id="{D952AC0A-B34E-4B6C-8E28-EC9D17FB6D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583" y="3606547"/>
            <a:ext cx="496266" cy="489678"/>
          </a:xfrm>
          <a:prstGeom prst="rect">
            <a:avLst/>
          </a:prstGeom>
        </p:spPr>
      </p:pic>
      <p:pic>
        <p:nvPicPr>
          <p:cNvPr id="24" name="Picture 23" descr="A picture containing text&#10;&#10;Description automatically generated">
            <a:extLst>
              <a:ext uri="{FF2B5EF4-FFF2-40B4-BE49-F238E27FC236}">
                <a16:creationId xmlns:a16="http://schemas.microsoft.com/office/drawing/2014/main" id="{6570F405-71EA-4E9C-9133-C7582C9CD2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746" y="4575243"/>
            <a:ext cx="496266" cy="489678"/>
          </a:xfrm>
          <a:prstGeom prst="rect">
            <a:avLst/>
          </a:prstGeom>
        </p:spPr>
      </p:pic>
      <p:pic>
        <p:nvPicPr>
          <p:cNvPr id="20" name="Picture 19" descr="A picture containing black, white, dark&#10;&#10;Description automatically generated">
            <a:extLst>
              <a:ext uri="{FF2B5EF4-FFF2-40B4-BE49-F238E27FC236}">
                <a16:creationId xmlns:a16="http://schemas.microsoft.com/office/drawing/2014/main" id="{708DD826-2DD7-42C3-827B-01FE0E1F92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39" y="3902802"/>
            <a:ext cx="137169" cy="137169"/>
          </a:xfrm>
          <a:prstGeom prst="rect">
            <a:avLst/>
          </a:prstGeom>
        </p:spPr>
      </p:pic>
      <p:pic>
        <p:nvPicPr>
          <p:cNvPr id="19" name="Picture 18" descr="A picture containing black, white, dark&#10;&#10;Description automatically generated">
            <a:extLst>
              <a:ext uri="{FF2B5EF4-FFF2-40B4-BE49-F238E27FC236}">
                <a16:creationId xmlns:a16="http://schemas.microsoft.com/office/drawing/2014/main" id="{E7D9BFA2-9138-4466-8E3C-DF693F646C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40" y="4400228"/>
            <a:ext cx="137169" cy="137169"/>
          </a:xfrm>
          <a:prstGeom prst="rect">
            <a:avLst/>
          </a:prstGeom>
        </p:spPr>
      </p:pic>
      <p:pic>
        <p:nvPicPr>
          <p:cNvPr id="18" name="Picture 17" descr="A picture containing black, white, dark&#10;&#10;Description automatically generated">
            <a:extLst>
              <a:ext uri="{FF2B5EF4-FFF2-40B4-BE49-F238E27FC236}">
                <a16:creationId xmlns:a16="http://schemas.microsoft.com/office/drawing/2014/main" id="{8626CB36-AA10-41EB-8A27-6099396A1F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583" y="4871498"/>
            <a:ext cx="137169" cy="137169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EA1DD0A-463E-4BA7-8D9C-6CB5B1924CF4}"/>
              </a:ext>
            </a:extLst>
          </p:cNvPr>
          <p:cNvGrpSpPr/>
          <p:nvPr/>
        </p:nvGrpSpPr>
        <p:grpSpPr>
          <a:xfrm>
            <a:off x="4285206" y="3645901"/>
            <a:ext cx="505912" cy="1418721"/>
            <a:chOff x="4275319" y="2712067"/>
            <a:chExt cx="505912" cy="1418721"/>
          </a:xfrm>
        </p:grpSpPr>
        <p:pic>
          <p:nvPicPr>
            <p:cNvPr id="28" name="Picture 27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1782297D-9749-472E-8B7C-E957AC38E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84965" y="3641110"/>
              <a:ext cx="496266" cy="489678"/>
            </a:xfrm>
            <a:prstGeom prst="rect">
              <a:avLst/>
            </a:prstGeom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5CFDDB9-0F9D-44C0-8BC3-37B4B0A24F14}"/>
                </a:ext>
              </a:extLst>
            </p:cNvPr>
            <p:cNvGrpSpPr/>
            <p:nvPr/>
          </p:nvGrpSpPr>
          <p:grpSpPr>
            <a:xfrm>
              <a:off x="4275319" y="2712067"/>
              <a:ext cx="505912" cy="970544"/>
              <a:chOff x="4189501" y="3622416"/>
              <a:chExt cx="505912" cy="970544"/>
            </a:xfrm>
          </p:grpSpPr>
          <p:pic>
            <p:nvPicPr>
              <p:cNvPr id="30" name="Picture 29" descr="A picture containing text&#10;&#10;Description automatically generated">
                <a:extLst>
                  <a:ext uri="{FF2B5EF4-FFF2-40B4-BE49-F238E27FC236}">
                    <a16:creationId xmlns:a16="http://schemas.microsoft.com/office/drawing/2014/main" id="{A9CF5404-0311-4691-B3F6-7C14A2221B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199147" y="4103282"/>
                <a:ext cx="496266" cy="489678"/>
              </a:xfrm>
              <a:prstGeom prst="rect">
                <a:avLst/>
              </a:prstGeom>
            </p:spPr>
          </p:pic>
          <p:pic>
            <p:nvPicPr>
              <p:cNvPr id="32" name="Picture 31" descr="A picture containing text&#10;&#10;Description automatically generated">
                <a:extLst>
                  <a:ext uri="{FF2B5EF4-FFF2-40B4-BE49-F238E27FC236}">
                    <a16:creationId xmlns:a16="http://schemas.microsoft.com/office/drawing/2014/main" id="{2D1B5B6F-B41A-42B3-AB07-08E1AD7A15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189501" y="3622416"/>
                <a:ext cx="496266" cy="489678"/>
              </a:xfrm>
              <a:prstGeom prst="rect">
                <a:avLst/>
              </a:prstGeom>
            </p:spPr>
          </p:pic>
        </p:grpSp>
      </p:grpSp>
      <p:pic>
        <p:nvPicPr>
          <p:cNvPr id="34" name="Picture 33" descr="Cricket Batsman Silhouette Stock Illustration - Download Image Now - iStock">
            <a:extLst>
              <a:ext uri="{FF2B5EF4-FFF2-40B4-BE49-F238E27FC236}">
                <a16:creationId xmlns:a16="http://schemas.microsoft.com/office/drawing/2014/main" id="{07053FC4-C1EF-421F-A499-3628DA9B7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879" y="6238476"/>
            <a:ext cx="456924" cy="51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 descr="A picture containing black, white, dark&#10;&#10;Description automatically generated">
            <a:extLst>
              <a:ext uri="{FF2B5EF4-FFF2-40B4-BE49-F238E27FC236}">
                <a16:creationId xmlns:a16="http://schemas.microsoft.com/office/drawing/2014/main" id="{DD3F786D-1040-4F1E-877B-0AE64B9558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427" y="5726397"/>
            <a:ext cx="137169" cy="137169"/>
          </a:xfrm>
          <a:prstGeom prst="rect">
            <a:avLst/>
          </a:prstGeom>
        </p:spPr>
      </p:pic>
      <p:pic>
        <p:nvPicPr>
          <p:cNvPr id="36" name="Picture 35" descr="A picture containing black, white, dark&#10;&#10;Description automatically generated">
            <a:extLst>
              <a:ext uri="{FF2B5EF4-FFF2-40B4-BE49-F238E27FC236}">
                <a16:creationId xmlns:a16="http://schemas.microsoft.com/office/drawing/2014/main" id="{0FB4C8A6-1431-42A2-ACCE-01E6AB8F72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849" y="5713586"/>
            <a:ext cx="137169" cy="137169"/>
          </a:xfrm>
          <a:prstGeom prst="rect">
            <a:avLst/>
          </a:prstGeom>
        </p:spPr>
      </p:pic>
      <p:pic>
        <p:nvPicPr>
          <p:cNvPr id="37" name="Picture 36" descr="A picture containing black, white, dark&#10;&#10;Description automatically generated">
            <a:extLst>
              <a:ext uri="{FF2B5EF4-FFF2-40B4-BE49-F238E27FC236}">
                <a16:creationId xmlns:a16="http://schemas.microsoft.com/office/drawing/2014/main" id="{2D5474C6-7205-4505-BAF3-368FE86264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795" y="5774717"/>
            <a:ext cx="137169" cy="137169"/>
          </a:xfrm>
          <a:prstGeom prst="rect">
            <a:avLst/>
          </a:prstGeom>
        </p:spPr>
      </p:pic>
      <p:pic>
        <p:nvPicPr>
          <p:cNvPr id="38" name="Picture 37" descr="A picture containing black, white, dark&#10;&#10;Description automatically generated">
            <a:extLst>
              <a:ext uri="{FF2B5EF4-FFF2-40B4-BE49-F238E27FC236}">
                <a16:creationId xmlns:a16="http://schemas.microsoft.com/office/drawing/2014/main" id="{0B736BD6-B859-4D60-8C92-9C5C5D3CBD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611" y="5657812"/>
            <a:ext cx="137169" cy="137169"/>
          </a:xfrm>
          <a:prstGeom prst="rect">
            <a:avLst/>
          </a:prstGeom>
        </p:spPr>
      </p:pic>
      <p:pic>
        <p:nvPicPr>
          <p:cNvPr id="40" name="Picture 39" descr="Icon&#10;&#10;Description automatically generated">
            <a:extLst>
              <a:ext uri="{FF2B5EF4-FFF2-40B4-BE49-F238E27FC236}">
                <a16:creationId xmlns:a16="http://schemas.microsoft.com/office/drawing/2014/main" id="{576CF822-4DDC-40A2-9415-C6A6BD88004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24181" y="5241032"/>
            <a:ext cx="240324" cy="346238"/>
          </a:xfrm>
          <a:prstGeom prst="rect">
            <a:avLst/>
          </a:prstGeom>
        </p:spPr>
      </p:pic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76578A5A-D771-47C8-BC59-9997FA411A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75319" y="6518019"/>
            <a:ext cx="240324" cy="346238"/>
          </a:xfrm>
          <a:prstGeom prst="rect">
            <a:avLst/>
          </a:prstGeom>
        </p:spPr>
      </p:pic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0ACC8E5B-3C5F-4455-8C2E-A7F745360F6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49059" y="5497063"/>
            <a:ext cx="240324" cy="346238"/>
          </a:xfrm>
          <a:prstGeom prst="rect">
            <a:avLst/>
          </a:prstGeom>
        </p:spPr>
      </p:pic>
      <p:pic>
        <p:nvPicPr>
          <p:cNvPr id="44" name="Picture 43" descr="Icon&#10;&#10;Description automatically generated">
            <a:extLst>
              <a:ext uri="{FF2B5EF4-FFF2-40B4-BE49-F238E27FC236}">
                <a16:creationId xmlns:a16="http://schemas.microsoft.com/office/drawing/2014/main" id="{9F709A1B-0649-4F08-BD0E-83FF768C4EE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17354" y="6065357"/>
            <a:ext cx="240324" cy="34623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CFD3A0A-492F-4960-A646-1BC28D1151B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314" y="6586460"/>
            <a:ext cx="83898" cy="104678"/>
          </a:xfrm>
          <a:prstGeom prst="rect">
            <a:avLst/>
          </a:prstGeom>
        </p:spPr>
      </p:pic>
      <p:pic>
        <p:nvPicPr>
          <p:cNvPr id="45" name="Picture 44" descr="Cricket Stump PNG Images, Transparent Cricket Stump Image Download - PNGitem">
            <a:extLst>
              <a:ext uri="{FF2B5EF4-FFF2-40B4-BE49-F238E27FC236}">
                <a16:creationId xmlns:a16="http://schemas.microsoft.com/office/drawing/2014/main" id="{0B5119B6-9F10-4D25-97D6-687348F9E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961" y="6465168"/>
            <a:ext cx="245496" cy="30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72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54862</TotalTime>
  <Words>503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Kayleigh Upward</cp:lastModifiedBy>
  <cp:revision>776</cp:revision>
  <cp:lastPrinted>2019-03-03T09:41:19Z</cp:lastPrinted>
  <dcterms:created xsi:type="dcterms:W3CDTF">2014-03-03T15:39:30Z</dcterms:created>
  <dcterms:modified xsi:type="dcterms:W3CDTF">2022-01-31T14:57:34Z</dcterms:modified>
</cp:coreProperties>
</file>