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>
        <p:scale>
          <a:sx n="100" d="100"/>
          <a:sy n="100" d="100"/>
        </p:scale>
        <p:origin x="2117" y="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6954" y="128464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/>
              <a:t>Camp Session Plans- Heart obstacle courses </a:t>
            </a:r>
            <a:r>
              <a:rPr lang="en-GB" sz="2000" b="1" dirty="0">
                <a:solidFill>
                  <a:srgbClr val="FF0000"/>
                </a:solidFill>
              </a:rPr>
              <a:t> 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300487"/>
              </p:ext>
            </p:extLst>
          </p:nvPr>
        </p:nvGraphicFramePr>
        <p:xfrm>
          <a:off x="193554" y="1612435"/>
          <a:ext cx="6350946" cy="708594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947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818243110"/>
                    </a:ext>
                  </a:extLst>
                </a:gridCol>
                <a:gridCol w="798248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2461268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</a:tblGrid>
              <a:tr h="32861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aseline="0" dirty="0"/>
                        <a:t>S4K Sports Time: Obstacle courses</a:t>
                      </a:r>
                      <a:endParaRPr lang="en-GB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45 mins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Image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574">
                <a:tc gridSpan="3">
                  <a:txBody>
                    <a:bodyPr/>
                    <a:lstStyle/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Play</a:t>
                      </a:r>
                    </a:p>
                    <a:p>
                      <a:pPr rtl="0" fontAlgn="base"/>
                      <a:r>
                        <a:rPr lang="en-GB" sz="105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Obstacle Course </a:t>
                      </a: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Children can help you set up a course or coach set up a course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​. See if you can set it up so children run in a heart shape. 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Children are times to see who can get around the track the fastest. 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Children are timed with a stopwatch each time. 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Children can run in and between cones, jump, do big steps and carry objects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You can also split children into small groups and each group makes up an obstacle course. Give them 10 minutes to make it then call everyone together. 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Each team shows their obstacle course off before everyone has a turn around it. </a:t>
                      </a:r>
                      <a:endParaRPr lang="en-US" sz="105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GB" sz="105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Cupid’s races</a:t>
                      </a:r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Split the children into teams of 4.  They all stand behind the first cone and number them 1-4.  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Children have to run one at a time to the end cone and back to their team. 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​Add obstacles such as jumps, hoops over head etc. 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Once everyone has had a go their team sits down. 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first team to be sat down wins the race. 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You can repeat with different movements</a:t>
                      </a:r>
                      <a:endParaRPr lang="en-US" sz="105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126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</a:t>
                      </a:r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703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 Tips &amp; Questioning:</a:t>
                      </a:r>
                    </a:p>
                    <a:p>
                      <a:pPr rtl="0" fontAlgn="base"/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Watch how children are moving during races, if they are struggling change the movements. If it looks easy make it harder. 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b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 the children think of ideas for relay races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​.  ​</a:t>
                      </a:r>
                    </a:p>
                    <a:p>
                      <a:pPr rtl="0" fontAlgn="base"/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 children to keep track of their scores using cones. They can count after a few races to see who is in the lead.</a:t>
                      </a: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​ ​</a:t>
                      </a:r>
                    </a:p>
                    <a:p>
                      <a:pPr rtl="0" fontAlgn="base"/>
                      <a:endParaRPr lang="en-US" sz="105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Make this lots of fun and it doesn’t matter if they are first or second. </a:t>
                      </a:r>
                      <a:endParaRPr lang="en-GB" sz="105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 Script</a:t>
                      </a:r>
                    </a:p>
                    <a:p>
                      <a:pPr algn="ctr"/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Today’s sport is Heart Obstacle courses. </a:t>
                      </a:r>
                    </a:p>
                    <a:p>
                      <a:pPr rtl="0" fontAlgn="base"/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 are going to see if we can build and go around an obstacle course in the shape of a heart. </a:t>
                      </a:r>
                    </a:p>
                    <a:p>
                      <a:pPr rtl="0" fontAlgn="base"/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Then we are going to battle in teams to see who can race and get through a small obstacle course first. </a:t>
                      </a:r>
                      <a:endParaRPr lang="en-US" sz="2126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102042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Progressions:</a:t>
                      </a:r>
                    </a:p>
                    <a:p>
                      <a:pPr algn="ctr"/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 the children move in harder ways e.g. hopping or each time a team wins they have to wait 3 seconds before they start next time as they did so well </a:t>
                      </a:r>
                      <a:endParaRPr lang="en-GB" sz="6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</a:p>
                    <a:p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 the moves that you ask them to do e.g. Hopping instead of running.  </a:t>
                      </a:r>
                      <a:endParaRPr lang="en-GB" sz="6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407631"/>
              </p:ext>
            </p:extLst>
          </p:nvPr>
        </p:nvGraphicFramePr>
        <p:xfrm>
          <a:off x="166954" y="1053617"/>
          <a:ext cx="6377546" cy="3080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377546">
                  <a:extLst>
                    <a:ext uri="{9D8B030D-6E8A-4147-A177-3AD203B41FA5}">
                      <a16:colId xmlns:a16="http://schemas.microsoft.com/office/drawing/2014/main" val="937111271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Equipment: cones, bean bags, hoops and balls </a:t>
                      </a: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6591704"/>
                  </a:ext>
                </a:extLst>
              </a:tr>
            </a:tbl>
          </a:graphicData>
        </a:graphic>
      </p:graphicFrame>
      <p:pic>
        <p:nvPicPr>
          <p:cNvPr id="5" name="Picture 4" descr="19764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0" y="2666984"/>
            <a:ext cx="2247901" cy="131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2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54820</TotalTime>
  <Words>432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Kayleigh Upward</cp:lastModifiedBy>
  <cp:revision>779</cp:revision>
  <cp:lastPrinted>2019-03-03T09:41:19Z</cp:lastPrinted>
  <dcterms:created xsi:type="dcterms:W3CDTF">2014-03-03T15:39:30Z</dcterms:created>
  <dcterms:modified xsi:type="dcterms:W3CDTF">2022-01-31T15:04:14Z</dcterms:modified>
</cp:coreProperties>
</file>