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95" r:id="rId2"/>
  </p:sldIdLst>
  <p:sldSz cx="6858000" cy="9906000" type="A4"/>
  <p:notesSz cx="6858000" cy="9144000"/>
  <p:defaultTextStyle>
    <a:defPPr>
      <a:defRPr lang="en-US"/>
    </a:defPPr>
    <a:lvl1pPr marL="0" algn="l" defTabSz="768553" rtl="0" eaLnBrk="1" latinLnBrk="0" hangingPunct="1">
      <a:defRPr sz="1513" kern="1200">
        <a:solidFill>
          <a:schemeClr val="tx1"/>
        </a:solidFill>
        <a:latin typeface="+mn-lt"/>
        <a:ea typeface="+mn-ea"/>
        <a:cs typeface="+mn-cs"/>
      </a:defRPr>
    </a:lvl1pPr>
    <a:lvl2pPr marL="384277" algn="l" defTabSz="768553" rtl="0" eaLnBrk="1" latinLnBrk="0" hangingPunct="1">
      <a:defRPr sz="1513" kern="1200">
        <a:solidFill>
          <a:schemeClr val="tx1"/>
        </a:solidFill>
        <a:latin typeface="+mn-lt"/>
        <a:ea typeface="+mn-ea"/>
        <a:cs typeface="+mn-cs"/>
      </a:defRPr>
    </a:lvl2pPr>
    <a:lvl3pPr marL="768553" algn="l" defTabSz="768553" rtl="0" eaLnBrk="1" latinLnBrk="0" hangingPunct="1">
      <a:defRPr sz="1513" kern="1200">
        <a:solidFill>
          <a:schemeClr val="tx1"/>
        </a:solidFill>
        <a:latin typeface="+mn-lt"/>
        <a:ea typeface="+mn-ea"/>
        <a:cs typeface="+mn-cs"/>
      </a:defRPr>
    </a:lvl3pPr>
    <a:lvl4pPr marL="1152830" algn="l" defTabSz="768553" rtl="0" eaLnBrk="1" latinLnBrk="0" hangingPunct="1">
      <a:defRPr sz="1513" kern="1200">
        <a:solidFill>
          <a:schemeClr val="tx1"/>
        </a:solidFill>
        <a:latin typeface="+mn-lt"/>
        <a:ea typeface="+mn-ea"/>
        <a:cs typeface="+mn-cs"/>
      </a:defRPr>
    </a:lvl4pPr>
    <a:lvl5pPr marL="1537106" algn="l" defTabSz="768553" rtl="0" eaLnBrk="1" latinLnBrk="0" hangingPunct="1">
      <a:defRPr sz="1513" kern="1200">
        <a:solidFill>
          <a:schemeClr val="tx1"/>
        </a:solidFill>
        <a:latin typeface="+mn-lt"/>
        <a:ea typeface="+mn-ea"/>
        <a:cs typeface="+mn-cs"/>
      </a:defRPr>
    </a:lvl5pPr>
    <a:lvl6pPr marL="1921383" algn="l" defTabSz="768553" rtl="0" eaLnBrk="1" latinLnBrk="0" hangingPunct="1">
      <a:defRPr sz="1513" kern="1200">
        <a:solidFill>
          <a:schemeClr val="tx1"/>
        </a:solidFill>
        <a:latin typeface="+mn-lt"/>
        <a:ea typeface="+mn-ea"/>
        <a:cs typeface="+mn-cs"/>
      </a:defRPr>
    </a:lvl6pPr>
    <a:lvl7pPr marL="2305660" algn="l" defTabSz="768553" rtl="0" eaLnBrk="1" latinLnBrk="0" hangingPunct="1">
      <a:defRPr sz="1513" kern="1200">
        <a:solidFill>
          <a:schemeClr val="tx1"/>
        </a:solidFill>
        <a:latin typeface="+mn-lt"/>
        <a:ea typeface="+mn-ea"/>
        <a:cs typeface="+mn-cs"/>
      </a:defRPr>
    </a:lvl7pPr>
    <a:lvl8pPr marL="2689936" algn="l" defTabSz="768553" rtl="0" eaLnBrk="1" latinLnBrk="0" hangingPunct="1">
      <a:defRPr sz="1513" kern="1200">
        <a:solidFill>
          <a:schemeClr val="tx1"/>
        </a:solidFill>
        <a:latin typeface="+mn-lt"/>
        <a:ea typeface="+mn-ea"/>
        <a:cs typeface="+mn-cs"/>
      </a:defRPr>
    </a:lvl8pPr>
    <a:lvl9pPr marL="3074213" algn="l" defTabSz="768553" rtl="0" eaLnBrk="1" latinLnBrk="0" hangingPunct="1">
      <a:defRPr sz="151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54" autoAdjust="0"/>
    <p:restoredTop sz="86382" autoAdjust="0"/>
  </p:normalViewPr>
  <p:slideViewPr>
    <p:cSldViewPr>
      <p:cViewPr varScale="1">
        <p:scale>
          <a:sx n="43" d="100"/>
          <a:sy n="43" d="100"/>
        </p:scale>
        <p:origin x="2868" y="66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97" d="100"/>
          <a:sy n="97" d="100"/>
        </p:scale>
        <p:origin x="3688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90494E-FADF-734E-BDDC-254896DC743E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C68BA1-9863-C94D-98AC-86E6EDC0C7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735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68553" rtl="0" eaLnBrk="1" latinLnBrk="0" hangingPunct="1">
      <a:defRPr sz="1009" kern="1200">
        <a:solidFill>
          <a:schemeClr val="tx1"/>
        </a:solidFill>
        <a:latin typeface="+mn-lt"/>
        <a:ea typeface="+mn-ea"/>
        <a:cs typeface="+mn-cs"/>
      </a:defRPr>
    </a:lvl1pPr>
    <a:lvl2pPr marL="384277" algn="l" defTabSz="768553" rtl="0" eaLnBrk="1" latinLnBrk="0" hangingPunct="1">
      <a:defRPr sz="1009" kern="1200">
        <a:solidFill>
          <a:schemeClr val="tx1"/>
        </a:solidFill>
        <a:latin typeface="+mn-lt"/>
        <a:ea typeface="+mn-ea"/>
        <a:cs typeface="+mn-cs"/>
      </a:defRPr>
    </a:lvl2pPr>
    <a:lvl3pPr marL="768553" algn="l" defTabSz="768553" rtl="0" eaLnBrk="1" latinLnBrk="0" hangingPunct="1">
      <a:defRPr sz="1009" kern="1200">
        <a:solidFill>
          <a:schemeClr val="tx1"/>
        </a:solidFill>
        <a:latin typeface="+mn-lt"/>
        <a:ea typeface="+mn-ea"/>
        <a:cs typeface="+mn-cs"/>
      </a:defRPr>
    </a:lvl3pPr>
    <a:lvl4pPr marL="1152830" algn="l" defTabSz="768553" rtl="0" eaLnBrk="1" latinLnBrk="0" hangingPunct="1">
      <a:defRPr sz="1009" kern="1200">
        <a:solidFill>
          <a:schemeClr val="tx1"/>
        </a:solidFill>
        <a:latin typeface="+mn-lt"/>
        <a:ea typeface="+mn-ea"/>
        <a:cs typeface="+mn-cs"/>
      </a:defRPr>
    </a:lvl4pPr>
    <a:lvl5pPr marL="1537106" algn="l" defTabSz="768553" rtl="0" eaLnBrk="1" latinLnBrk="0" hangingPunct="1">
      <a:defRPr sz="1009" kern="1200">
        <a:solidFill>
          <a:schemeClr val="tx1"/>
        </a:solidFill>
        <a:latin typeface="+mn-lt"/>
        <a:ea typeface="+mn-ea"/>
        <a:cs typeface="+mn-cs"/>
      </a:defRPr>
    </a:lvl5pPr>
    <a:lvl6pPr marL="1921383" algn="l" defTabSz="768553" rtl="0" eaLnBrk="1" latinLnBrk="0" hangingPunct="1">
      <a:defRPr sz="1009" kern="1200">
        <a:solidFill>
          <a:schemeClr val="tx1"/>
        </a:solidFill>
        <a:latin typeface="+mn-lt"/>
        <a:ea typeface="+mn-ea"/>
        <a:cs typeface="+mn-cs"/>
      </a:defRPr>
    </a:lvl6pPr>
    <a:lvl7pPr marL="2305660" algn="l" defTabSz="768553" rtl="0" eaLnBrk="1" latinLnBrk="0" hangingPunct="1">
      <a:defRPr sz="1009" kern="1200">
        <a:solidFill>
          <a:schemeClr val="tx1"/>
        </a:solidFill>
        <a:latin typeface="+mn-lt"/>
        <a:ea typeface="+mn-ea"/>
        <a:cs typeface="+mn-cs"/>
      </a:defRPr>
    </a:lvl7pPr>
    <a:lvl8pPr marL="2689936" algn="l" defTabSz="768553" rtl="0" eaLnBrk="1" latinLnBrk="0" hangingPunct="1">
      <a:defRPr sz="1009" kern="1200">
        <a:solidFill>
          <a:schemeClr val="tx1"/>
        </a:solidFill>
        <a:latin typeface="+mn-lt"/>
        <a:ea typeface="+mn-ea"/>
        <a:cs typeface="+mn-cs"/>
      </a:defRPr>
    </a:lvl8pPr>
    <a:lvl9pPr marL="3074213" algn="l" defTabSz="768553" rtl="0" eaLnBrk="1" latinLnBrk="0" hangingPunct="1">
      <a:defRPr sz="100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4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1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399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799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199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599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999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39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7799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199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F4C1-0F26-4DBD-8174-34BE2B15D32D}" type="datetimeFigureOut">
              <a:rPr lang="en-GB" smtClean="0"/>
              <a:t>31/08/2021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A91E-3DFF-44ED-A23D-E915371096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3994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F4C1-0F26-4DBD-8174-34BE2B15D32D}" type="datetimeFigureOut">
              <a:rPr lang="en-GB" smtClean="0"/>
              <a:t>31/08/2021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A91E-3DFF-44ED-A23D-E915371096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400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96702"/>
            <a:ext cx="1543050" cy="845220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96702"/>
            <a:ext cx="4514850" cy="84522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F4C1-0F26-4DBD-8174-34BE2B15D32D}" type="datetimeFigureOut">
              <a:rPr lang="en-GB" smtClean="0"/>
              <a:t>31/08/2021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A91E-3DFF-44ED-A23D-E915371096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2264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F4C1-0F26-4DBD-8174-34BE2B15D32D}" type="datetimeFigureOut">
              <a:rPr lang="en-GB" smtClean="0"/>
              <a:t>31/08/2021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A91E-3DFF-44ED-A23D-E915371096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7051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5"/>
            <a:ext cx="5829300" cy="1967442"/>
          </a:xfrm>
        </p:spPr>
        <p:txBody>
          <a:bodyPr anchor="t"/>
          <a:lstStyle>
            <a:lvl1pPr algn="l">
              <a:defRPr sz="4724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9"/>
            <a:ext cx="5829300" cy="2166936"/>
          </a:xfrm>
        </p:spPr>
        <p:txBody>
          <a:bodyPr anchor="b"/>
          <a:lstStyle>
            <a:lvl1pPr marL="0" indent="0">
              <a:buNone/>
              <a:defRPr sz="2363">
                <a:solidFill>
                  <a:schemeClr val="tx1">
                    <a:tint val="75000"/>
                  </a:schemeClr>
                </a:solidFill>
              </a:defRPr>
            </a:lvl1pPr>
            <a:lvl2pPr marL="539998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2pPr>
            <a:lvl3pPr marL="1079996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619993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4pPr>
            <a:lvl5pPr marL="2159991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5pPr>
            <a:lvl6pPr marL="2699990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6pPr>
            <a:lvl7pPr marL="3239987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7pPr>
            <a:lvl8pPr marL="3779985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8pPr>
            <a:lvl9pPr marL="4319982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F4C1-0F26-4DBD-8174-34BE2B15D32D}" type="datetimeFigureOut">
              <a:rPr lang="en-GB" smtClean="0"/>
              <a:t>31/08/2021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A91E-3DFF-44ED-A23D-E915371096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4887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3307"/>
            </a:lvl1pPr>
            <a:lvl2pPr>
              <a:defRPr sz="2835"/>
            </a:lvl2pPr>
            <a:lvl3pPr>
              <a:defRPr sz="2363"/>
            </a:lvl3pPr>
            <a:lvl4pPr>
              <a:defRPr sz="2126"/>
            </a:lvl4pPr>
            <a:lvl5pPr>
              <a:defRPr sz="2126"/>
            </a:lvl5pPr>
            <a:lvl6pPr>
              <a:defRPr sz="2126"/>
            </a:lvl6pPr>
            <a:lvl7pPr>
              <a:defRPr sz="2126"/>
            </a:lvl7pPr>
            <a:lvl8pPr>
              <a:defRPr sz="2126"/>
            </a:lvl8pPr>
            <a:lvl9pPr>
              <a:defRPr sz="212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3307"/>
            </a:lvl1pPr>
            <a:lvl2pPr>
              <a:defRPr sz="2835"/>
            </a:lvl2pPr>
            <a:lvl3pPr>
              <a:defRPr sz="2363"/>
            </a:lvl3pPr>
            <a:lvl4pPr>
              <a:defRPr sz="2126"/>
            </a:lvl4pPr>
            <a:lvl5pPr>
              <a:defRPr sz="2126"/>
            </a:lvl5pPr>
            <a:lvl6pPr>
              <a:defRPr sz="2126"/>
            </a:lvl6pPr>
            <a:lvl7pPr>
              <a:defRPr sz="2126"/>
            </a:lvl7pPr>
            <a:lvl8pPr>
              <a:defRPr sz="2126"/>
            </a:lvl8pPr>
            <a:lvl9pPr>
              <a:defRPr sz="212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F4C1-0F26-4DBD-8174-34BE2B15D32D}" type="datetimeFigureOut">
              <a:rPr lang="en-GB" smtClean="0"/>
              <a:t>31/08/2021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A91E-3DFF-44ED-A23D-E915371096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4909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6"/>
            <a:ext cx="3030141" cy="924101"/>
          </a:xfrm>
        </p:spPr>
        <p:txBody>
          <a:bodyPr anchor="b"/>
          <a:lstStyle>
            <a:lvl1pPr marL="0" indent="0">
              <a:buNone/>
              <a:defRPr sz="2835" b="1"/>
            </a:lvl1pPr>
            <a:lvl2pPr marL="539998" indent="0">
              <a:buNone/>
              <a:defRPr sz="2363" b="1"/>
            </a:lvl2pPr>
            <a:lvl3pPr marL="1079996" indent="0">
              <a:buNone/>
              <a:defRPr sz="2126" b="1"/>
            </a:lvl3pPr>
            <a:lvl4pPr marL="1619993" indent="0">
              <a:buNone/>
              <a:defRPr sz="1890" b="1"/>
            </a:lvl4pPr>
            <a:lvl5pPr marL="2159991" indent="0">
              <a:buNone/>
              <a:defRPr sz="1890" b="1"/>
            </a:lvl5pPr>
            <a:lvl6pPr marL="2699990" indent="0">
              <a:buNone/>
              <a:defRPr sz="1890" b="1"/>
            </a:lvl6pPr>
            <a:lvl7pPr marL="3239987" indent="0">
              <a:buNone/>
              <a:defRPr sz="1890" b="1"/>
            </a:lvl7pPr>
            <a:lvl8pPr marL="3779985" indent="0">
              <a:buNone/>
              <a:defRPr sz="1890" b="1"/>
            </a:lvl8pPr>
            <a:lvl9pPr marL="4319982" indent="0">
              <a:buNone/>
              <a:defRPr sz="189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835"/>
            </a:lvl1pPr>
            <a:lvl2pPr>
              <a:defRPr sz="2363"/>
            </a:lvl2pPr>
            <a:lvl3pPr>
              <a:defRPr sz="2126"/>
            </a:lvl3pPr>
            <a:lvl4pPr>
              <a:defRPr sz="1890"/>
            </a:lvl4pPr>
            <a:lvl5pPr>
              <a:defRPr sz="1890"/>
            </a:lvl5pPr>
            <a:lvl6pPr>
              <a:defRPr sz="1890"/>
            </a:lvl6pPr>
            <a:lvl7pPr>
              <a:defRPr sz="1890"/>
            </a:lvl7pPr>
            <a:lvl8pPr>
              <a:defRPr sz="1890"/>
            </a:lvl8pPr>
            <a:lvl9pPr>
              <a:defRPr sz="189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2" y="2217386"/>
            <a:ext cx="3031331" cy="924101"/>
          </a:xfrm>
        </p:spPr>
        <p:txBody>
          <a:bodyPr anchor="b"/>
          <a:lstStyle>
            <a:lvl1pPr marL="0" indent="0">
              <a:buNone/>
              <a:defRPr sz="2835" b="1"/>
            </a:lvl1pPr>
            <a:lvl2pPr marL="539998" indent="0">
              <a:buNone/>
              <a:defRPr sz="2363" b="1"/>
            </a:lvl2pPr>
            <a:lvl3pPr marL="1079996" indent="0">
              <a:buNone/>
              <a:defRPr sz="2126" b="1"/>
            </a:lvl3pPr>
            <a:lvl4pPr marL="1619993" indent="0">
              <a:buNone/>
              <a:defRPr sz="1890" b="1"/>
            </a:lvl4pPr>
            <a:lvl5pPr marL="2159991" indent="0">
              <a:buNone/>
              <a:defRPr sz="1890" b="1"/>
            </a:lvl5pPr>
            <a:lvl6pPr marL="2699990" indent="0">
              <a:buNone/>
              <a:defRPr sz="1890" b="1"/>
            </a:lvl6pPr>
            <a:lvl7pPr marL="3239987" indent="0">
              <a:buNone/>
              <a:defRPr sz="1890" b="1"/>
            </a:lvl7pPr>
            <a:lvl8pPr marL="3779985" indent="0">
              <a:buNone/>
              <a:defRPr sz="1890" b="1"/>
            </a:lvl8pPr>
            <a:lvl9pPr marL="4319982" indent="0">
              <a:buNone/>
              <a:defRPr sz="189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2" y="3141486"/>
            <a:ext cx="3031331" cy="5707416"/>
          </a:xfrm>
        </p:spPr>
        <p:txBody>
          <a:bodyPr/>
          <a:lstStyle>
            <a:lvl1pPr>
              <a:defRPr sz="2835"/>
            </a:lvl1pPr>
            <a:lvl2pPr>
              <a:defRPr sz="2363"/>
            </a:lvl2pPr>
            <a:lvl3pPr>
              <a:defRPr sz="2126"/>
            </a:lvl3pPr>
            <a:lvl4pPr>
              <a:defRPr sz="1890"/>
            </a:lvl4pPr>
            <a:lvl5pPr>
              <a:defRPr sz="1890"/>
            </a:lvl5pPr>
            <a:lvl6pPr>
              <a:defRPr sz="1890"/>
            </a:lvl6pPr>
            <a:lvl7pPr>
              <a:defRPr sz="1890"/>
            </a:lvl7pPr>
            <a:lvl8pPr>
              <a:defRPr sz="1890"/>
            </a:lvl8pPr>
            <a:lvl9pPr>
              <a:defRPr sz="189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F4C1-0F26-4DBD-8174-34BE2B15D32D}" type="datetimeFigureOut">
              <a:rPr lang="en-GB" smtClean="0"/>
              <a:t>31/08/2021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A91E-3DFF-44ED-A23D-E915371096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7582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F4C1-0F26-4DBD-8174-34BE2B15D32D}" type="datetimeFigureOut">
              <a:rPr lang="en-GB" smtClean="0"/>
              <a:t>31/08/2021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A91E-3DFF-44ED-A23D-E915371096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6735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F4C1-0F26-4DBD-8174-34BE2B15D32D}" type="datetimeFigureOut">
              <a:rPr lang="en-GB" smtClean="0"/>
              <a:t>31/08/2021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A91E-3DFF-44ED-A23D-E915371096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9690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3" y="394405"/>
            <a:ext cx="2256235" cy="1678517"/>
          </a:xfrm>
        </p:spPr>
        <p:txBody>
          <a:bodyPr anchor="b"/>
          <a:lstStyle>
            <a:lvl1pPr algn="l">
              <a:defRPr sz="2363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94408"/>
            <a:ext cx="3833813" cy="8454497"/>
          </a:xfrm>
        </p:spPr>
        <p:txBody>
          <a:bodyPr/>
          <a:lstStyle>
            <a:lvl1pPr>
              <a:defRPr sz="3779"/>
            </a:lvl1pPr>
            <a:lvl2pPr>
              <a:defRPr sz="3307"/>
            </a:lvl2pPr>
            <a:lvl3pPr>
              <a:defRPr sz="2835"/>
            </a:lvl3pPr>
            <a:lvl4pPr>
              <a:defRPr sz="2363"/>
            </a:lvl4pPr>
            <a:lvl5pPr>
              <a:defRPr sz="2363"/>
            </a:lvl5pPr>
            <a:lvl6pPr>
              <a:defRPr sz="2363"/>
            </a:lvl6pPr>
            <a:lvl7pPr>
              <a:defRPr sz="2363"/>
            </a:lvl7pPr>
            <a:lvl8pPr>
              <a:defRPr sz="2363"/>
            </a:lvl8pPr>
            <a:lvl9pPr>
              <a:defRPr sz="236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3" y="2072925"/>
            <a:ext cx="2256235" cy="6775980"/>
          </a:xfrm>
        </p:spPr>
        <p:txBody>
          <a:bodyPr/>
          <a:lstStyle>
            <a:lvl1pPr marL="0" indent="0">
              <a:buNone/>
              <a:defRPr sz="1654"/>
            </a:lvl1pPr>
            <a:lvl2pPr marL="539998" indent="0">
              <a:buNone/>
              <a:defRPr sz="1418"/>
            </a:lvl2pPr>
            <a:lvl3pPr marL="1079996" indent="0">
              <a:buNone/>
              <a:defRPr sz="1181"/>
            </a:lvl3pPr>
            <a:lvl4pPr marL="1619993" indent="0">
              <a:buNone/>
              <a:defRPr sz="1063"/>
            </a:lvl4pPr>
            <a:lvl5pPr marL="2159991" indent="0">
              <a:buNone/>
              <a:defRPr sz="1063"/>
            </a:lvl5pPr>
            <a:lvl6pPr marL="2699990" indent="0">
              <a:buNone/>
              <a:defRPr sz="1063"/>
            </a:lvl6pPr>
            <a:lvl7pPr marL="3239987" indent="0">
              <a:buNone/>
              <a:defRPr sz="1063"/>
            </a:lvl7pPr>
            <a:lvl8pPr marL="3779985" indent="0">
              <a:buNone/>
              <a:defRPr sz="1063"/>
            </a:lvl8pPr>
            <a:lvl9pPr marL="4319982" indent="0">
              <a:buNone/>
              <a:defRPr sz="10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F4C1-0F26-4DBD-8174-34BE2B15D32D}" type="datetimeFigureOut">
              <a:rPr lang="en-GB" smtClean="0"/>
              <a:t>31/08/2021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A91E-3DFF-44ED-A23D-E915371096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0485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1"/>
          </a:xfrm>
        </p:spPr>
        <p:txBody>
          <a:bodyPr anchor="b"/>
          <a:lstStyle>
            <a:lvl1pPr algn="l">
              <a:defRPr sz="2363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20"/>
            <a:ext cx="4114800" cy="5943600"/>
          </a:xfrm>
        </p:spPr>
        <p:txBody>
          <a:bodyPr/>
          <a:lstStyle>
            <a:lvl1pPr marL="0" indent="0">
              <a:buNone/>
              <a:defRPr sz="3779"/>
            </a:lvl1pPr>
            <a:lvl2pPr marL="539998" indent="0">
              <a:buNone/>
              <a:defRPr sz="3307"/>
            </a:lvl2pPr>
            <a:lvl3pPr marL="1079996" indent="0">
              <a:buNone/>
              <a:defRPr sz="2835"/>
            </a:lvl3pPr>
            <a:lvl4pPr marL="1619993" indent="0">
              <a:buNone/>
              <a:defRPr sz="2363"/>
            </a:lvl4pPr>
            <a:lvl5pPr marL="2159991" indent="0">
              <a:buNone/>
              <a:defRPr sz="2363"/>
            </a:lvl5pPr>
            <a:lvl6pPr marL="2699990" indent="0">
              <a:buNone/>
              <a:defRPr sz="2363"/>
            </a:lvl6pPr>
            <a:lvl7pPr marL="3239987" indent="0">
              <a:buNone/>
              <a:defRPr sz="2363"/>
            </a:lvl7pPr>
            <a:lvl8pPr marL="3779985" indent="0">
              <a:buNone/>
              <a:defRPr sz="2363"/>
            </a:lvl8pPr>
            <a:lvl9pPr marL="4319982" indent="0">
              <a:buNone/>
              <a:defRPr sz="2363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4"/>
            <a:ext cx="4114800" cy="1162578"/>
          </a:xfrm>
        </p:spPr>
        <p:txBody>
          <a:bodyPr/>
          <a:lstStyle>
            <a:lvl1pPr marL="0" indent="0">
              <a:buNone/>
              <a:defRPr sz="1654"/>
            </a:lvl1pPr>
            <a:lvl2pPr marL="539998" indent="0">
              <a:buNone/>
              <a:defRPr sz="1418"/>
            </a:lvl2pPr>
            <a:lvl3pPr marL="1079996" indent="0">
              <a:buNone/>
              <a:defRPr sz="1181"/>
            </a:lvl3pPr>
            <a:lvl4pPr marL="1619993" indent="0">
              <a:buNone/>
              <a:defRPr sz="1063"/>
            </a:lvl4pPr>
            <a:lvl5pPr marL="2159991" indent="0">
              <a:buNone/>
              <a:defRPr sz="1063"/>
            </a:lvl5pPr>
            <a:lvl6pPr marL="2699990" indent="0">
              <a:buNone/>
              <a:defRPr sz="1063"/>
            </a:lvl6pPr>
            <a:lvl7pPr marL="3239987" indent="0">
              <a:buNone/>
              <a:defRPr sz="1063"/>
            </a:lvl7pPr>
            <a:lvl8pPr marL="3779985" indent="0">
              <a:buNone/>
              <a:defRPr sz="1063"/>
            </a:lvl8pPr>
            <a:lvl9pPr marL="4319982" indent="0">
              <a:buNone/>
              <a:defRPr sz="10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F4C1-0F26-4DBD-8174-34BE2B15D32D}" type="datetimeFigureOut">
              <a:rPr lang="en-GB" smtClean="0"/>
              <a:t>31/08/2021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A91E-3DFF-44ED-A23D-E915371096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0002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700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398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1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28F4C1-0F26-4DBD-8174-34BE2B15D32D}" type="datetimeFigureOut">
              <a:rPr lang="en-GB" smtClean="0"/>
              <a:t>31/08/2021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398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1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398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1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D1A91E-3DFF-44ED-A23D-E915371096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7395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79996" rtl="0" eaLnBrk="1" latinLnBrk="0" hangingPunct="1">
        <a:spcBef>
          <a:spcPct val="0"/>
        </a:spcBef>
        <a:buNone/>
        <a:defRPr sz="519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4998" indent="-404998" algn="l" defTabSz="1079996" rtl="0" eaLnBrk="1" latinLnBrk="0" hangingPunct="1">
        <a:spcBef>
          <a:spcPct val="20000"/>
        </a:spcBef>
        <a:buFont typeface="Arial" panose="020B0604020202020204" pitchFamily="34" charset="0"/>
        <a:buChar char="•"/>
        <a:defRPr sz="3779" kern="1200">
          <a:solidFill>
            <a:schemeClr val="tx1"/>
          </a:solidFill>
          <a:latin typeface="+mn-lt"/>
          <a:ea typeface="+mn-ea"/>
          <a:cs typeface="+mn-cs"/>
        </a:defRPr>
      </a:lvl1pPr>
      <a:lvl2pPr marL="877497" indent="-337499" algn="l" defTabSz="1079996" rtl="0" eaLnBrk="1" latinLnBrk="0" hangingPunct="1">
        <a:spcBef>
          <a:spcPct val="20000"/>
        </a:spcBef>
        <a:buFont typeface="Arial" panose="020B0604020202020204" pitchFamily="34" charset="0"/>
        <a:buChar char="–"/>
        <a:defRPr sz="3307" kern="1200">
          <a:solidFill>
            <a:schemeClr val="tx1"/>
          </a:solidFill>
          <a:latin typeface="+mn-lt"/>
          <a:ea typeface="+mn-ea"/>
          <a:cs typeface="+mn-cs"/>
        </a:defRPr>
      </a:lvl2pPr>
      <a:lvl3pPr marL="1349994" indent="-269999" algn="l" defTabSz="1079996" rtl="0" eaLnBrk="1" latinLnBrk="0" hangingPunct="1">
        <a:spcBef>
          <a:spcPct val="20000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3pPr>
      <a:lvl4pPr marL="1889993" indent="-269999" algn="l" defTabSz="1079996" rtl="0" eaLnBrk="1" latinLnBrk="0" hangingPunct="1">
        <a:spcBef>
          <a:spcPct val="20000"/>
        </a:spcBef>
        <a:buFont typeface="Arial" panose="020B0604020202020204" pitchFamily="34" charset="0"/>
        <a:buChar char="–"/>
        <a:defRPr sz="2363" kern="1200">
          <a:solidFill>
            <a:schemeClr val="tx1"/>
          </a:solidFill>
          <a:latin typeface="+mn-lt"/>
          <a:ea typeface="+mn-ea"/>
          <a:cs typeface="+mn-cs"/>
        </a:defRPr>
      </a:lvl4pPr>
      <a:lvl5pPr marL="2429990" indent="-269999" algn="l" defTabSz="1079996" rtl="0" eaLnBrk="1" latinLnBrk="0" hangingPunct="1">
        <a:spcBef>
          <a:spcPct val="20000"/>
        </a:spcBef>
        <a:buFont typeface="Arial" panose="020B0604020202020204" pitchFamily="34" charset="0"/>
        <a:buChar char="»"/>
        <a:defRPr sz="2363" kern="1200">
          <a:solidFill>
            <a:schemeClr val="tx1"/>
          </a:solidFill>
          <a:latin typeface="+mn-lt"/>
          <a:ea typeface="+mn-ea"/>
          <a:cs typeface="+mn-cs"/>
        </a:defRPr>
      </a:lvl5pPr>
      <a:lvl6pPr marL="2969988" indent="-269999" algn="l" defTabSz="107999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63" kern="1200">
          <a:solidFill>
            <a:schemeClr val="tx1"/>
          </a:solidFill>
          <a:latin typeface="+mn-lt"/>
          <a:ea typeface="+mn-ea"/>
          <a:cs typeface="+mn-cs"/>
        </a:defRPr>
      </a:lvl6pPr>
      <a:lvl7pPr marL="3509986" indent="-269999" algn="l" defTabSz="107999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63" kern="1200">
          <a:solidFill>
            <a:schemeClr val="tx1"/>
          </a:solidFill>
          <a:latin typeface="+mn-lt"/>
          <a:ea typeface="+mn-ea"/>
          <a:cs typeface="+mn-cs"/>
        </a:defRPr>
      </a:lvl7pPr>
      <a:lvl8pPr marL="4049984" indent="-269999" algn="l" defTabSz="107999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63" kern="1200">
          <a:solidFill>
            <a:schemeClr val="tx1"/>
          </a:solidFill>
          <a:latin typeface="+mn-lt"/>
          <a:ea typeface="+mn-ea"/>
          <a:cs typeface="+mn-cs"/>
        </a:defRPr>
      </a:lvl8pPr>
      <a:lvl9pPr marL="4589981" indent="-269999" algn="l" defTabSz="107999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79996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1pPr>
      <a:lvl2pPr marL="539998" algn="l" defTabSz="1079996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2pPr>
      <a:lvl3pPr marL="1079996" algn="l" defTabSz="1079996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3pPr>
      <a:lvl4pPr marL="1619993" algn="l" defTabSz="1079996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4pPr>
      <a:lvl5pPr marL="2159991" algn="l" defTabSz="1079996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5pPr>
      <a:lvl6pPr marL="2699990" algn="l" defTabSz="1079996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6pPr>
      <a:lvl7pPr marL="3239987" algn="l" defTabSz="1079996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7pPr>
      <a:lvl8pPr marL="3779985" algn="l" defTabSz="1079996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8pPr>
      <a:lvl9pPr marL="4319982" algn="l" defTabSz="1079996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66954" y="128464"/>
            <a:ext cx="6331790" cy="4001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2000" b="1" dirty="0">
                <a:solidFill>
                  <a:srgbClr val="FF0000"/>
                </a:solidFill>
              </a:rPr>
              <a:t>Camp Session Plans- HARRY POTTER: Quidditch</a:t>
            </a:r>
            <a:endParaRPr lang="en-GB" sz="2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0058030"/>
              </p:ext>
            </p:extLst>
          </p:nvPr>
        </p:nvGraphicFramePr>
        <p:xfrm>
          <a:off x="243949" y="1777100"/>
          <a:ext cx="6350946" cy="7809848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29474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16">
                  <a:extLst>
                    <a:ext uri="{9D8B030D-6E8A-4147-A177-3AD203B41FA5}">
                      <a16:colId xmlns:a16="http://schemas.microsoft.com/office/drawing/2014/main" val="2818243110"/>
                    </a:ext>
                  </a:extLst>
                </a:gridCol>
                <a:gridCol w="798248">
                  <a:extLst>
                    <a:ext uri="{9D8B030D-6E8A-4147-A177-3AD203B41FA5}">
                      <a16:colId xmlns:a16="http://schemas.microsoft.com/office/drawing/2014/main" val="2055900536"/>
                    </a:ext>
                  </a:extLst>
                </a:gridCol>
                <a:gridCol w="2461268">
                  <a:extLst>
                    <a:ext uri="{9D8B030D-6E8A-4147-A177-3AD203B41FA5}">
                      <a16:colId xmlns:a16="http://schemas.microsoft.com/office/drawing/2014/main" val="4242482457"/>
                    </a:ext>
                  </a:extLst>
                </a:gridCol>
              </a:tblGrid>
              <a:tr h="328612"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Theme/Focus: CAMP-</a:t>
                      </a:r>
                    </a:p>
                    <a:p>
                      <a:pPr algn="ctr"/>
                      <a:r>
                        <a:rPr lang="en-GB" sz="1200" dirty="0"/>
                        <a:t>QUIDDITCH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Time</a:t>
                      </a:r>
                    </a:p>
                    <a:p>
                      <a:pPr algn="ctr"/>
                      <a:r>
                        <a:rPr lang="en-GB" sz="1200" dirty="0"/>
                        <a:t>2-2.45pm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Image/Video link/</a:t>
                      </a:r>
                    </a:p>
                    <a:p>
                      <a:pPr algn="ctr"/>
                      <a:r>
                        <a:rPr lang="en-GB" sz="1200" dirty="0"/>
                        <a:t>Parent Link</a:t>
                      </a:r>
                      <a:endParaRPr lang="en-US" sz="12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5574">
                <a:tc gridSpan="3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Set Up: 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Area must be pre-set. You can use goals or a player holding a Hoop above head for children to score in.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Players divided into two teams and given a broomstick (hockey stick) each.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How to Play: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game is played with handball/netball rules but on broomsticks, with the players attempting to pass a ball to one another whilst keeping control of the broomstick. 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Children should throw an catch with one hand but this can be altered for younger children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When you have the ball you cannot move (like in netball)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SNITCH:</a:t>
                      </a: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Snitch is one of the coaches with a yellow bib sticking out like a tail.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 regular intervals, the Snitch will ‘fly’(run) around the playing area for 10-20seconds.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SEEKER:</a:t>
                      </a: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Each team will choose a seeker at the beginning of the game who will wear a different coloured bib.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When the snitch comes into play the seekers from both teams must try and catch the snitch by taking its yellow tail/tag.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others players on the team must continue their game/passing the ball to try and score.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100" b="1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Points</a:t>
                      </a:r>
                      <a:endParaRPr lang="en-GB" sz="11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10points= scoring into the hoop/goal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20points= catching the snitch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buFontTx/>
                        <a:buChar char="-"/>
                      </a:pPr>
                      <a:endParaRPr lang="en-GB" sz="1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 Cool Down Stretches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100" b="0" i="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9976">
                <a:tc>
                  <a:txBody>
                    <a:bodyPr/>
                    <a:lstStyle/>
                    <a:p>
                      <a:pPr algn="ctr"/>
                      <a:r>
                        <a:rPr lang="en-GB" sz="1200" b="1" i="0" u="sng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Coaching/Teacher Tips/Questioning: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Divide the pitch into zones to avoid collisions and to encourage more team work</a:t>
                      </a:r>
                    </a:p>
                    <a:p>
                      <a:pPr marL="171450" marR="0" lvl="0" indent="-171450" algn="l" defTabSz="10799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Change the Seeker at regular intervals</a:t>
                      </a: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r>
                        <a:rPr lang="en-GB" sz="1100" b="1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Phrase Perfect/Technique: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1100" b="0" u="non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900" b="0" i="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669728269"/>
                  </a:ext>
                </a:extLst>
              </a:tr>
              <a:tr h="1020428">
                <a:tc>
                  <a:txBody>
                    <a:bodyPr/>
                    <a:lstStyle/>
                    <a:p>
                      <a:pPr algn="ctr"/>
                      <a:r>
                        <a:rPr lang="en-GB" sz="1200" b="1" i="0" u="sng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Progressions: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If someone drops their broomstick they have a 30second time out.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200" b="0" i="0" u="none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200" b="1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Differentiation: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If you have a child or children that do not want to participate try to include them by making them the scorers (writing down the scores or the snitch).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en-GB" sz="1200" b="1" i="0" u="sng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Differentiation:</a:t>
                      </a:r>
                    </a:p>
                    <a:p>
                      <a:endParaRPr lang="en-GB" sz="1200" b="1" i="0" u="sng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173234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5402807"/>
              </p:ext>
            </p:extLst>
          </p:nvPr>
        </p:nvGraphicFramePr>
        <p:xfrm>
          <a:off x="263105" y="812910"/>
          <a:ext cx="6331790" cy="938588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3163438">
                  <a:extLst>
                    <a:ext uri="{9D8B030D-6E8A-4147-A177-3AD203B41FA5}">
                      <a16:colId xmlns:a16="http://schemas.microsoft.com/office/drawing/2014/main" val="937111271"/>
                    </a:ext>
                  </a:extLst>
                </a:gridCol>
                <a:gridCol w="3168352">
                  <a:extLst>
                    <a:ext uri="{9D8B030D-6E8A-4147-A177-3AD203B41FA5}">
                      <a16:colId xmlns:a16="http://schemas.microsoft.com/office/drawing/2014/main" val="2654760134"/>
                    </a:ext>
                  </a:extLst>
                </a:gridCol>
              </a:tblGrid>
              <a:tr h="166199">
                <a:tc>
                  <a:txBody>
                    <a:bodyPr/>
                    <a:lstStyle/>
                    <a:p>
                      <a:r>
                        <a:rPr lang="en-GB" sz="900" dirty="0"/>
                        <a:t>Overall Objectives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Outcomes/Success Criteria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901477872"/>
                  </a:ext>
                </a:extLst>
              </a:tr>
              <a:tr h="387798"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GB" sz="900" b="0" baseline="0" dirty="0"/>
                        <a:t>Catch with one hand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GB" sz="900" b="0" baseline="0" dirty="0"/>
                        <a:t>Score a goal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GB" sz="900" b="0" baseline="0" dirty="0"/>
                        <a:t>Catch a snitch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AutoNum type="arabicPeriod"/>
                      </a:pPr>
                      <a:endParaRPr lang="en-GB" sz="900" b="0" baseline="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668819557"/>
                  </a:ext>
                </a:extLst>
              </a:tr>
              <a:tr h="252788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GB" sz="900" b="1" baseline="0" dirty="0"/>
                        <a:t>Equipment: </a:t>
                      </a:r>
                      <a:r>
                        <a:rPr lang="en-GB" sz="900" b="0" baseline="0" dirty="0"/>
                        <a:t>Cones,, bibs, hockey sticks, ball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endParaRPr lang="en-GB" sz="900" b="0" baseline="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2465917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36178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55977</TotalTime>
  <Words>357</Words>
  <Application>Microsoft Office PowerPoint</Application>
  <PresentationFormat>A4 Paper (210x297 mm)</PresentationFormat>
  <Paragraphs>43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</dc:creator>
  <cp:lastModifiedBy>Marie and Mike Willoughby Lynch</cp:lastModifiedBy>
  <cp:revision>804</cp:revision>
  <cp:lastPrinted>2019-03-03T09:41:19Z</cp:lastPrinted>
  <dcterms:created xsi:type="dcterms:W3CDTF">2014-03-03T15:39:30Z</dcterms:created>
  <dcterms:modified xsi:type="dcterms:W3CDTF">2021-08-31T12:02:01Z</dcterms:modified>
</cp:coreProperties>
</file>