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5" r:id="rId2"/>
  </p:sldIdLst>
  <p:sldSz cx="6858000" cy="9906000" type="A4"/>
  <p:notesSz cx="6858000" cy="9144000"/>
  <p:defaultTextStyle>
    <a:defPPr>
      <a:defRPr lang="en-US"/>
    </a:defPPr>
    <a:lvl1pPr marL="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6382" autoAdjust="0"/>
  </p:normalViewPr>
  <p:slideViewPr>
    <p:cSldViewPr>
      <p:cViewPr varScale="1">
        <p:scale>
          <a:sx n="43" d="100"/>
          <a:sy n="43" d="100"/>
        </p:scale>
        <p:origin x="2868" y="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0494E-FADF-734E-BDDC-254896DC743E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8BA1-9863-C94D-98AC-86E6EDC0C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99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39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7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1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9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0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6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5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2"/>
          </a:xfrm>
        </p:spPr>
        <p:txBody>
          <a:bodyPr anchor="t"/>
          <a:lstStyle>
            <a:lvl1pPr algn="l">
              <a:defRPr sz="4724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1pPr>
            <a:lvl2pPr marL="53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8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8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8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88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0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8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73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9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7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8"/>
            <a:ext cx="3833813" cy="8454497"/>
          </a:xfrm>
        </p:spPr>
        <p:txBody>
          <a:bodyPr/>
          <a:lstStyle>
            <a:lvl1pPr>
              <a:defRPr sz="3779"/>
            </a:lvl1pPr>
            <a:lvl2pPr>
              <a:defRPr sz="3307"/>
            </a:lvl2pPr>
            <a:lvl3pPr>
              <a:defRPr sz="2835"/>
            </a:lvl3pPr>
            <a:lvl4pPr>
              <a:defRPr sz="2363"/>
            </a:lvl4pPr>
            <a:lvl5pPr>
              <a:defRPr sz="2363"/>
            </a:lvl5pPr>
            <a:lvl6pPr>
              <a:defRPr sz="2363"/>
            </a:lvl6pPr>
            <a:lvl7pPr>
              <a:defRPr sz="2363"/>
            </a:lvl7pPr>
            <a:lvl8pPr>
              <a:defRPr sz="2363"/>
            </a:lvl8pPr>
            <a:lvl9pPr>
              <a:defRPr sz="23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5"/>
            <a:ext cx="2256235" cy="6775980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8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1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779"/>
            </a:lvl1pPr>
            <a:lvl2pPr marL="539998" indent="0">
              <a:buNone/>
              <a:defRPr sz="3307"/>
            </a:lvl2pPr>
            <a:lvl3pPr marL="1079996" indent="0">
              <a:buNone/>
              <a:defRPr sz="2835"/>
            </a:lvl3pPr>
            <a:lvl4pPr marL="1619993" indent="0">
              <a:buNone/>
              <a:defRPr sz="2363"/>
            </a:lvl4pPr>
            <a:lvl5pPr marL="2159991" indent="0">
              <a:buNone/>
              <a:defRPr sz="2363"/>
            </a:lvl5pPr>
            <a:lvl6pPr marL="2699990" indent="0">
              <a:buNone/>
              <a:defRPr sz="2363"/>
            </a:lvl6pPr>
            <a:lvl7pPr marL="3239987" indent="0">
              <a:buNone/>
              <a:defRPr sz="2363"/>
            </a:lvl7pPr>
            <a:lvl8pPr marL="3779985" indent="0">
              <a:buNone/>
              <a:defRPr sz="2363"/>
            </a:lvl8pPr>
            <a:lvl9pPr marL="4319982" indent="0">
              <a:buNone/>
              <a:defRPr sz="2363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0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9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9996" rtl="0" eaLnBrk="1" latinLnBrk="0" hangingPunct="1"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4998" indent="-404998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1pPr>
      <a:lvl2pPr marL="877497" indent="-3374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3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63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0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»"/>
        <a:defRPr sz="2363" kern="1200">
          <a:solidFill>
            <a:schemeClr val="tx1"/>
          </a:solidFill>
          <a:latin typeface="+mn-lt"/>
          <a:ea typeface="+mn-ea"/>
          <a:cs typeface="+mn-cs"/>
        </a:defRPr>
      </a:lvl5pPr>
      <a:lvl6pPr marL="2969988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6pPr>
      <a:lvl7pPr marL="3509986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7pPr>
      <a:lvl8pPr marL="404998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8pPr>
      <a:lvl9pPr marL="4589981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8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6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3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1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87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85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82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6954" y="128464"/>
            <a:ext cx="633179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Camp Session Plans- HARRY POTTER: Quidditch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058030"/>
              </p:ext>
            </p:extLst>
          </p:nvPr>
        </p:nvGraphicFramePr>
        <p:xfrm>
          <a:off x="243949" y="1777100"/>
          <a:ext cx="6350946" cy="780984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947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2818243110"/>
                    </a:ext>
                  </a:extLst>
                </a:gridCol>
                <a:gridCol w="798248">
                  <a:extLst>
                    <a:ext uri="{9D8B030D-6E8A-4147-A177-3AD203B41FA5}">
                      <a16:colId xmlns:a16="http://schemas.microsoft.com/office/drawing/2014/main" val="2055900536"/>
                    </a:ext>
                  </a:extLst>
                </a:gridCol>
                <a:gridCol w="2461268">
                  <a:extLst>
                    <a:ext uri="{9D8B030D-6E8A-4147-A177-3AD203B41FA5}">
                      <a16:colId xmlns:a16="http://schemas.microsoft.com/office/drawing/2014/main" val="4242482457"/>
                    </a:ext>
                  </a:extLst>
                </a:gridCol>
              </a:tblGrid>
              <a:tr h="328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Theme/Focus: CAMP-</a:t>
                      </a:r>
                    </a:p>
                    <a:p>
                      <a:pPr algn="ctr"/>
                      <a:r>
                        <a:rPr lang="en-GB" sz="1200" dirty="0"/>
                        <a:t>QUIDDITCH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algn="ctr"/>
                      <a:r>
                        <a:rPr lang="en-GB" sz="1200" dirty="0"/>
                        <a:t>2-2.45pm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Image/Video link/</a:t>
                      </a:r>
                    </a:p>
                    <a:p>
                      <a:pPr algn="ctr"/>
                      <a:r>
                        <a:rPr lang="en-GB" sz="1200" dirty="0"/>
                        <a:t>Parent Link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574">
                <a:tc grid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Up: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must be pre-set. You can use goals or a player holding a Hoop above head for children to score in.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Players divided into two teams and given a broomstick (hockey stick) each.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Play: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game is played with handball/netball rules but on broomsticks, with the players attempting to pass a ball to one another whilst keeping control of the broomstick.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should throw an catch with one hand but this can be altered for younger children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you have the ball you cannot move (like in netball)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SNITCH: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Snitch is one of the coaches with a yellow bib sticking out like a tail.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regular intervals, the Snitch will ‘fly’(run) around the playing area for 10-20seconds.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SEEKER: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Each team will choose a seeker at the beginning of the game who will wear a different coloured bib.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 snitch comes into play the seekers from both teams must try and catch the snitch by taking its yellow tail/tag.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others players on the team must continue their game/passing the ball to try and score.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Points</a:t>
                      </a: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10points= scoring into the hoop/goal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20points= catching the snitch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Cool Down Stretches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976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Coaching/Teacher Tips/Questioning: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Divide the pitch into zones to avoid collisions and to encourage more team work</a:t>
                      </a:r>
                    </a:p>
                    <a:p>
                      <a:pPr marL="171450" marR="0" lvl="0" indent="-171450" algn="l" defTabSz="107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the Seeker at regular intervals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Phrase Perfect/Technique: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69728269"/>
                  </a:ext>
                </a:extLst>
              </a:tr>
              <a:tr h="1020428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Progressions: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someone drops their broomstick they have a 30second time out.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Differentiation: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have a child or children that do not want to participate try to include them by making them the scorers (writing down the scores or the snitch).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Differentiation:</a:t>
                      </a:r>
                    </a:p>
                    <a:p>
                      <a:endParaRPr lang="en-GB" sz="1200" b="1" i="0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732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402807"/>
              </p:ext>
            </p:extLst>
          </p:nvPr>
        </p:nvGraphicFramePr>
        <p:xfrm>
          <a:off x="263105" y="812910"/>
          <a:ext cx="6331790" cy="93858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63438">
                  <a:extLst>
                    <a:ext uri="{9D8B030D-6E8A-4147-A177-3AD203B41FA5}">
                      <a16:colId xmlns:a16="http://schemas.microsoft.com/office/drawing/2014/main" val="937111271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654760134"/>
                    </a:ext>
                  </a:extLst>
                </a:gridCol>
              </a:tblGrid>
              <a:tr h="166199">
                <a:tc>
                  <a:txBody>
                    <a:bodyPr/>
                    <a:lstStyle/>
                    <a:p>
                      <a:r>
                        <a:rPr lang="en-GB" sz="900" dirty="0"/>
                        <a:t>Overall Objectives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Outcomes/Success Criteria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01477872"/>
                  </a:ext>
                </a:extLst>
              </a:tr>
              <a:tr h="38779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baseline="0" dirty="0"/>
                        <a:t>Catch with one hand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baseline="0" dirty="0"/>
                        <a:t>Score a goal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baseline="0" dirty="0"/>
                        <a:t>Catch a snitch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endParaRPr lang="en-GB" sz="900" b="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68819557"/>
                  </a:ext>
                </a:extLst>
              </a:tr>
              <a:tr h="25278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900" b="1" baseline="0" dirty="0"/>
                        <a:t>Equipment: </a:t>
                      </a:r>
                      <a:r>
                        <a:rPr lang="en-GB" sz="900" b="0" baseline="0" dirty="0"/>
                        <a:t>Cones,, bibs, hockey sticks, ball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900" b="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46591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617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55977</TotalTime>
  <Words>357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Marie and Mike Willoughby Lynch</cp:lastModifiedBy>
  <cp:revision>804</cp:revision>
  <cp:lastPrinted>2019-03-03T09:41:19Z</cp:lastPrinted>
  <dcterms:created xsi:type="dcterms:W3CDTF">2014-03-03T15:39:30Z</dcterms:created>
  <dcterms:modified xsi:type="dcterms:W3CDTF">2021-08-31T12:02:01Z</dcterms:modified>
</cp:coreProperties>
</file>