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8" r:id="rId2"/>
  </p:sldIdLst>
  <p:sldSz cx="6858000" cy="9906000" type="A4"/>
  <p:notesSz cx="6858000" cy="9144000"/>
  <p:defaultTextStyle>
    <a:defPPr>
      <a:defRPr lang="en-US"/>
    </a:defPPr>
    <a:lvl1pPr marL="0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1pPr>
    <a:lvl2pPr marL="384277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2pPr>
    <a:lvl3pPr marL="768553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3pPr>
    <a:lvl4pPr marL="1152830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4pPr>
    <a:lvl5pPr marL="1537106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5pPr>
    <a:lvl6pPr marL="1921383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6pPr>
    <a:lvl7pPr marL="2305660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7pPr>
    <a:lvl8pPr marL="2689936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8pPr>
    <a:lvl9pPr marL="3074213" algn="l" defTabSz="768553" rtl="0" eaLnBrk="1" latinLnBrk="0" hangingPunct="1">
      <a:defRPr sz="15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36617-FEC1-4913-ABB9-2091EB1EED1E}" v="795" dt="2020-10-20T13:38:14.183"/>
    <p1510:client id="{469B4DAF-74B9-4340-B27E-624FD4366DB5}" v="44" dt="2020-10-20T12:20:23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6382" autoAdjust="0"/>
  </p:normalViewPr>
  <p:slideViewPr>
    <p:cSldViewPr>
      <p:cViewPr>
        <p:scale>
          <a:sx n="117" d="100"/>
          <a:sy n="117" d="100"/>
        </p:scale>
        <p:origin x="1272" y="-229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quiries - S4K" userId="JsnxHV8xOHpGZ6cjnCDor2ws4PqckA3bKxhC77vcfDc=" providerId="None" clId="Web-{469B4DAF-74B9-4340-B27E-624FD4366DB5}"/>
    <pc:docChg chg="modSld">
      <pc:chgData name="Enquiries - S4K" userId="JsnxHV8xOHpGZ6cjnCDor2ws4PqckA3bKxhC77vcfDc=" providerId="None" clId="Web-{469B4DAF-74B9-4340-B27E-624FD4366DB5}" dt="2020-10-20T12:20:23.054" v="41"/>
      <pc:docMkLst>
        <pc:docMk/>
      </pc:docMkLst>
      <pc:sldChg chg="addSp delSp modSp">
        <pc:chgData name="Enquiries - S4K" userId="JsnxHV8xOHpGZ6cjnCDor2ws4PqckA3bKxhC77vcfDc=" providerId="None" clId="Web-{469B4DAF-74B9-4340-B27E-624FD4366DB5}" dt="2020-10-20T12:20:23.054" v="41"/>
        <pc:sldMkLst>
          <pc:docMk/>
          <pc:sldMk cId="2583726741" sldId="278"/>
        </pc:sldMkLst>
        <pc:spChg chg="mod">
          <ac:chgData name="Enquiries - S4K" userId="JsnxHV8xOHpGZ6cjnCDor2ws4PqckA3bKxhC77vcfDc=" providerId="None" clId="Web-{469B4DAF-74B9-4340-B27E-624FD4366DB5}" dt="2020-10-20T12:12:57.786" v="10" actId="20577"/>
          <ac:spMkLst>
            <pc:docMk/>
            <pc:sldMk cId="2583726741" sldId="278"/>
            <ac:spMk id="9" creationId="{00000000-0000-0000-0000-000000000000}"/>
          </ac:spMkLst>
        </pc:spChg>
        <pc:graphicFrameChg chg="mod modGraphic">
          <ac:chgData name="Enquiries - S4K" userId="JsnxHV8xOHpGZ6cjnCDor2ws4PqckA3bKxhC77vcfDc=" providerId="None" clId="Web-{469B4DAF-74B9-4340-B27E-624FD4366DB5}" dt="2020-10-20T12:20:23.054" v="41"/>
          <ac:graphicFrameMkLst>
            <pc:docMk/>
            <pc:sldMk cId="2583726741" sldId="278"/>
            <ac:graphicFrameMk id="13" creationId="{00000000-0000-0000-0000-000000000000}"/>
          </ac:graphicFrameMkLst>
        </pc:graphicFrameChg>
        <pc:picChg chg="add del mod">
          <ac:chgData name="Enquiries - S4K" userId="JsnxHV8xOHpGZ6cjnCDor2ws4PqckA3bKxhC77vcfDc=" providerId="None" clId="Web-{469B4DAF-74B9-4340-B27E-624FD4366DB5}" dt="2020-10-20T12:13:08.395" v="13"/>
          <ac:picMkLst>
            <pc:docMk/>
            <pc:sldMk cId="2583726741" sldId="278"/>
            <ac:picMk id="2" creationId="{A1E85FBE-401E-438C-A2ED-7105996A9B91}"/>
          </ac:picMkLst>
        </pc:picChg>
        <pc:picChg chg="add mod modCrop">
          <ac:chgData name="Enquiries - S4K" userId="JsnxHV8xOHpGZ6cjnCDor2ws4PqckA3bKxhC77vcfDc=" providerId="None" clId="Web-{469B4DAF-74B9-4340-B27E-624FD4366DB5}" dt="2020-10-20T12:13:46.114" v="19" actId="1076"/>
          <ac:picMkLst>
            <pc:docMk/>
            <pc:sldMk cId="2583726741" sldId="278"/>
            <ac:picMk id="3" creationId="{B5827292-C6F5-4937-ACA9-7B02577BDB13}"/>
          </ac:picMkLst>
        </pc:picChg>
      </pc:sldChg>
    </pc:docChg>
  </pc:docChgLst>
  <pc:docChgLst>
    <pc:chgData name="Enquiries - S4K" userId="JsnxHV8xOHpGZ6cjnCDor2ws4PqckA3bKxhC77vcfDc=" providerId="None" clId="Web-{37536617-FEC1-4913-ABB9-2091EB1EED1E}"/>
    <pc:docChg chg="modSld">
      <pc:chgData name="Enquiries - S4K" userId="JsnxHV8xOHpGZ6cjnCDor2ws4PqckA3bKxhC77vcfDc=" providerId="None" clId="Web-{37536617-FEC1-4913-ABB9-2091EB1EED1E}" dt="2020-10-20T13:38:14.183" v="792"/>
      <pc:docMkLst>
        <pc:docMk/>
      </pc:docMkLst>
      <pc:sldChg chg="modSp">
        <pc:chgData name="Enquiries - S4K" userId="JsnxHV8xOHpGZ6cjnCDor2ws4PqckA3bKxhC77vcfDc=" providerId="None" clId="Web-{37536617-FEC1-4913-ABB9-2091EB1EED1E}" dt="2020-10-20T13:38:14.183" v="792"/>
        <pc:sldMkLst>
          <pc:docMk/>
          <pc:sldMk cId="2583726741" sldId="278"/>
        </pc:sldMkLst>
        <pc:graphicFrameChg chg="mod modGraphic">
          <ac:chgData name="Enquiries - S4K" userId="JsnxHV8xOHpGZ6cjnCDor2ws4PqckA3bKxhC77vcfDc=" providerId="None" clId="Web-{37536617-FEC1-4913-ABB9-2091EB1EED1E}" dt="2020-10-20T13:38:14.183" v="792"/>
          <ac:graphicFrameMkLst>
            <pc:docMk/>
            <pc:sldMk cId="2583726741" sldId="278"/>
            <ac:graphicFrameMk id="13" creationId="{00000000-0000-0000-0000-000000000000}"/>
          </ac:graphicFrameMkLst>
        </pc:graphicFrameChg>
        <pc:picChg chg="mod">
          <ac:chgData name="Enquiries - S4K" userId="JsnxHV8xOHpGZ6cjnCDor2ws4PqckA3bKxhC77vcfDc=" providerId="None" clId="Web-{37536617-FEC1-4913-ABB9-2091EB1EED1E}" dt="2020-10-20T12:41:46.242" v="4" actId="14100"/>
          <ac:picMkLst>
            <pc:docMk/>
            <pc:sldMk cId="2583726741" sldId="278"/>
            <ac:picMk id="3" creationId="{B5827292-C6F5-4937-ACA9-7B02577BDB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0494E-FADF-734E-BDDC-254896DC743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68BA1-9863-C94D-98AC-86E6EDC0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1pPr>
    <a:lvl2pPr marL="384277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2pPr>
    <a:lvl3pPr marL="768553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3pPr>
    <a:lvl4pPr marL="1152830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4pPr>
    <a:lvl5pPr marL="1537106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5pPr>
    <a:lvl6pPr marL="1921383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6pPr>
    <a:lvl7pPr marL="2305660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7pPr>
    <a:lvl8pPr marL="2689936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8pPr>
    <a:lvl9pPr marL="3074213" algn="l" defTabSz="768553" rtl="0" eaLnBrk="1" latinLnBrk="0" hangingPunct="1">
      <a:defRPr sz="10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9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9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0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5"/>
            <a:ext cx="5829300" cy="1967442"/>
          </a:xfrm>
        </p:spPr>
        <p:txBody>
          <a:bodyPr anchor="t"/>
          <a:lstStyle>
            <a:lvl1pPr algn="l">
              <a:defRPr sz="472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1pPr>
            <a:lvl2pPr marL="53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8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8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8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8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3307"/>
            </a:lvl1pPr>
            <a:lvl2pPr>
              <a:defRPr sz="2835"/>
            </a:lvl2pPr>
            <a:lvl3pPr>
              <a:defRPr sz="2363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3307"/>
            </a:lvl1pPr>
            <a:lvl2pPr>
              <a:defRPr sz="2835"/>
            </a:lvl2pPr>
            <a:lvl3pPr>
              <a:defRPr sz="2363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0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8" indent="0">
              <a:buNone/>
              <a:defRPr sz="2363" b="1"/>
            </a:lvl2pPr>
            <a:lvl3pPr marL="1079996" indent="0">
              <a:buNone/>
              <a:defRPr sz="2126" b="1"/>
            </a:lvl3pPr>
            <a:lvl4pPr marL="1619993" indent="0">
              <a:buNone/>
              <a:defRPr sz="1890" b="1"/>
            </a:lvl4pPr>
            <a:lvl5pPr marL="2159991" indent="0">
              <a:buNone/>
              <a:defRPr sz="1890" b="1"/>
            </a:lvl5pPr>
            <a:lvl6pPr marL="2699990" indent="0">
              <a:buNone/>
              <a:defRPr sz="1890" b="1"/>
            </a:lvl6pPr>
            <a:lvl7pPr marL="3239987" indent="0">
              <a:buNone/>
              <a:defRPr sz="1890" b="1"/>
            </a:lvl7pPr>
            <a:lvl8pPr marL="3779985" indent="0">
              <a:buNone/>
              <a:defRPr sz="1890" b="1"/>
            </a:lvl8pPr>
            <a:lvl9pPr marL="4319982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835"/>
            </a:lvl1pPr>
            <a:lvl2pPr>
              <a:defRPr sz="2363"/>
            </a:lvl2pPr>
            <a:lvl3pPr>
              <a:defRPr sz="2126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8" indent="0">
              <a:buNone/>
              <a:defRPr sz="2363" b="1"/>
            </a:lvl2pPr>
            <a:lvl3pPr marL="1079996" indent="0">
              <a:buNone/>
              <a:defRPr sz="2126" b="1"/>
            </a:lvl3pPr>
            <a:lvl4pPr marL="1619993" indent="0">
              <a:buNone/>
              <a:defRPr sz="1890" b="1"/>
            </a:lvl4pPr>
            <a:lvl5pPr marL="2159991" indent="0">
              <a:buNone/>
              <a:defRPr sz="1890" b="1"/>
            </a:lvl5pPr>
            <a:lvl6pPr marL="2699990" indent="0">
              <a:buNone/>
              <a:defRPr sz="1890" b="1"/>
            </a:lvl6pPr>
            <a:lvl7pPr marL="3239987" indent="0">
              <a:buNone/>
              <a:defRPr sz="1890" b="1"/>
            </a:lvl7pPr>
            <a:lvl8pPr marL="3779985" indent="0">
              <a:buNone/>
              <a:defRPr sz="1890" b="1"/>
            </a:lvl8pPr>
            <a:lvl9pPr marL="4319982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835"/>
            </a:lvl1pPr>
            <a:lvl2pPr>
              <a:defRPr sz="2363"/>
            </a:lvl2pPr>
            <a:lvl3pPr>
              <a:defRPr sz="2126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8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5"/>
            <a:ext cx="2256235" cy="1678517"/>
          </a:xfrm>
        </p:spPr>
        <p:txBody>
          <a:bodyPr anchor="b"/>
          <a:lstStyle>
            <a:lvl1pPr algn="l">
              <a:defRPr sz="236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8"/>
            <a:ext cx="3833813" cy="8454497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5"/>
            </a:lvl3pPr>
            <a:lvl4pPr>
              <a:defRPr sz="2363"/>
            </a:lvl4pPr>
            <a:lvl5pPr>
              <a:defRPr sz="2363"/>
            </a:lvl5pPr>
            <a:lvl6pPr>
              <a:defRPr sz="2363"/>
            </a:lvl6pPr>
            <a:lvl7pPr>
              <a:defRPr sz="2363"/>
            </a:lvl7pPr>
            <a:lvl8pPr>
              <a:defRPr sz="2363"/>
            </a:lvl8pPr>
            <a:lvl9pPr>
              <a:defRPr sz="23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5"/>
            <a:ext cx="2256235" cy="6775980"/>
          </a:xfrm>
        </p:spPr>
        <p:txBody>
          <a:bodyPr/>
          <a:lstStyle>
            <a:lvl1pPr marL="0" indent="0">
              <a:buNone/>
              <a:defRPr sz="1654"/>
            </a:lvl1pPr>
            <a:lvl2pPr marL="539998" indent="0">
              <a:buNone/>
              <a:defRPr sz="1418"/>
            </a:lvl2pPr>
            <a:lvl3pPr marL="1079996" indent="0">
              <a:buNone/>
              <a:defRPr sz="1181"/>
            </a:lvl3pPr>
            <a:lvl4pPr marL="1619993" indent="0">
              <a:buNone/>
              <a:defRPr sz="1063"/>
            </a:lvl4pPr>
            <a:lvl5pPr marL="2159991" indent="0">
              <a:buNone/>
              <a:defRPr sz="1063"/>
            </a:lvl5pPr>
            <a:lvl6pPr marL="2699990" indent="0">
              <a:buNone/>
              <a:defRPr sz="1063"/>
            </a:lvl6pPr>
            <a:lvl7pPr marL="3239987" indent="0">
              <a:buNone/>
              <a:defRPr sz="1063"/>
            </a:lvl7pPr>
            <a:lvl8pPr marL="3779985" indent="0">
              <a:buNone/>
              <a:defRPr sz="1063"/>
            </a:lvl8pPr>
            <a:lvl9pPr marL="4319982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8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1"/>
          </a:xfrm>
        </p:spPr>
        <p:txBody>
          <a:bodyPr anchor="b"/>
          <a:lstStyle>
            <a:lvl1pPr algn="l">
              <a:defRPr sz="236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779"/>
            </a:lvl1pPr>
            <a:lvl2pPr marL="539998" indent="0">
              <a:buNone/>
              <a:defRPr sz="3307"/>
            </a:lvl2pPr>
            <a:lvl3pPr marL="1079996" indent="0">
              <a:buNone/>
              <a:defRPr sz="2835"/>
            </a:lvl3pPr>
            <a:lvl4pPr marL="1619993" indent="0">
              <a:buNone/>
              <a:defRPr sz="2363"/>
            </a:lvl4pPr>
            <a:lvl5pPr marL="2159991" indent="0">
              <a:buNone/>
              <a:defRPr sz="2363"/>
            </a:lvl5pPr>
            <a:lvl6pPr marL="2699990" indent="0">
              <a:buNone/>
              <a:defRPr sz="2363"/>
            </a:lvl6pPr>
            <a:lvl7pPr marL="3239987" indent="0">
              <a:buNone/>
              <a:defRPr sz="2363"/>
            </a:lvl7pPr>
            <a:lvl8pPr marL="3779985" indent="0">
              <a:buNone/>
              <a:defRPr sz="2363"/>
            </a:lvl8pPr>
            <a:lvl9pPr marL="4319982" indent="0">
              <a:buNone/>
              <a:defRPr sz="2363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654"/>
            </a:lvl1pPr>
            <a:lvl2pPr marL="539998" indent="0">
              <a:buNone/>
              <a:defRPr sz="1418"/>
            </a:lvl2pPr>
            <a:lvl3pPr marL="1079996" indent="0">
              <a:buNone/>
              <a:defRPr sz="1181"/>
            </a:lvl3pPr>
            <a:lvl4pPr marL="1619993" indent="0">
              <a:buNone/>
              <a:defRPr sz="1063"/>
            </a:lvl4pPr>
            <a:lvl5pPr marL="2159991" indent="0">
              <a:buNone/>
              <a:defRPr sz="1063"/>
            </a:lvl5pPr>
            <a:lvl6pPr marL="2699990" indent="0">
              <a:buNone/>
              <a:defRPr sz="1063"/>
            </a:lvl6pPr>
            <a:lvl7pPr marL="3239987" indent="0">
              <a:buNone/>
              <a:defRPr sz="1063"/>
            </a:lvl7pPr>
            <a:lvl8pPr marL="3779985" indent="0">
              <a:buNone/>
              <a:defRPr sz="1063"/>
            </a:lvl8pPr>
            <a:lvl9pPr marL="4319982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0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F4C1-0F26-4DBD-8174-34BE2B15D32D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A91E-3DFF-44ED-A23D-E91537109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3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9996" rtl="0" eaLnBrk="1" latinLnBrk="0" hangingPunct="1"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998" indent="-404998" algn="l" defTabSz="1079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1pPr>
      <a:lvl2pPr marL="877497" indent="-337499" algn="l" defTabSz="1079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4" indent="-269999" algn="l" defTabSz="1079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3" indent="-269999" algn="l" defTabSz="1079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0" indent="-269999" algn="l" defTabSz="1079996" rtl="0" eaLnBrk="1" latinLnBrk="0" hangingPunct="1">
        <a:spcBef>
          <a:spcPct val="20000"/>
        </a:spcBef>
        <a:buFont typeface="Arial" panose="020B0604020202020204" pitchFamily="34" charset="0"/>
        <a:buChar char="»"/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2969988" indent="-269999" algn="l" defTabSz="1079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509986" indent="-269999" algn="l" defTabSz="1079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049984" indent="-269999" algn="l" defTabSz="1079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4589981" indent="-269999" algn="l" defTabSz="1079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8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6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3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1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0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87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85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82" algn="l" defTabSz="107999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878" y="4012583"/>
            <a:ext cx="1071919" cy="1756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5026959"/>
            <a:ext cx="1345332" cy="1345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954" y="128464"/>
            <a:ext cx="633179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b="1" dirty="0"/>
              <a:t>Camp Session Plans- Easter Plate Crafts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61225"/>
              </p:ext>
            </p:extLst>
          </p:nvPr>
        </p:nvGraphicFramePr>
        <p:xfrm>
          <a:off x="193554" y="1496616"/>
          <a:ext cx="6475806" cy="845684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5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97">
                  <a:extLst>
                    <a:ext uri="{9D8B030D-6E8A-4147-A177-3AD203B41FA5}">
                      <a16:colId xmlns:a16="http://schemas.microsoft.com/office/drawing/2014/main" val="2055900536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3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Theme/Focus: Bug Hunt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pPr algn="ctr"/>
                      <a:r>
                        <a:rPr lang="en-GB" sz="1200" dirty="0"/>
                        <a:t>45 mins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Image/Video link/</a:t>
                      </a:r>
                    </a:p>
                    <a:p>
                      <a:pPr algn="ctr"/>
                      <a:r>
                        <a:rPr lang="en-GB" sz="1200" dirty="0"/>
                        <a:t>Parent Link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534">
                <a:tc gridSpan="2">
                  <a:txBody>
                    <a:bodyPr/>
                    <a:lstStyle/>
                    <a:p>
                      <a:pPr lvl="0"/>
                      <a:r>
                        <a:rPr lang="en-GB" sz="11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Play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Children are given a paper plate to make</a:t>
                      </a:r>
                      <a:r>
                        <a:rPr lang="en-GB" sz="1100" baseline="0" dirty="0"/>
                        <a:t> into an Easter Animal 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Make sure they write their names on the inside of the plate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They could make Chicks, Bunnies, Sheep, Ducks 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The Easiest things to do is to let them paint/colour the plate then you can add eyes, nose, ears with paper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Sheep – Add glue and stick cotton wool/pompoms on then add feet and head 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Feather chick – add glue and stick on feathers. Then add eyes, beak and feet 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Duck – Cut a plate in half. Child can colour or paint. Make a head and feet to stick on. Add feathers, glitter etc 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Bunnies – Fold a plate in half and glue together. Make ears using card, add a nose and whiskers and a tail pompom/cotton wool)</a:t>
                      </a:r>
                      <a:endParaRPr lang="en-GB" sz="1100" dirty="0"/>
                    </a:p>
                    <a:p>
                      <a:pPr marL="128588" indent="-128588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  <a:p>
                      <a:pPr lvl="0"/>
                      <a:r>
                        <a:rPr lang="en-GB" sz="11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 up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Cover a table with newspaper/table cloth 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Have</a:t>
                      </a:r>
                      <a:r>
                        <a:rPr lang="en-GB" sz="1100" baseline="0" dirty="0"/>
                        <a:t> paper plates, card, feathers, coloured paper, eyes in pots for children to use </a:t>
                      </a:r>
                    </a:p>
                    <a:p>
                      <a:pPr marL="128270" indent="-12827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You will also need glue and paint in a pot with a brush per pot</a:t>
                      </a:r>
                      <a:endParaRPr lang="en-GB" sz="11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1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 Tips and Questions:</a:t>
                      </a:r>
                      <a:br>
                        <a:rPr lang="en-GB" sz="1200" b="1" i="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how many spring/Easter animals children can name. </a:t>
                      </a:r>
                    </a:p>
                    <a:p>
                      <a:pPr algn="ctr"/>
                      <a:endParaRPr lang="en-GB" sz="11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not limit their imaginations, although chicks are yellow if they want to have pink or a green sheep let their creativity shine. </a:t>
                      </a:r>
                    </a:p>
                    <a:p>
                      <a:pPr algn="ctr"/>
                      <a:endParaRPr lang="en-GB" sz="11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 how children are holding brushes, see if they can hold it like a pencil </a:t>
                      </a:r>
                    </a:p>
                    <a:p>
                      <a:pPr algn="ctr"/>
                      <a:endParaRPr lang="en-GB" sz="11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 child needs help see if you can guide them first and move their hand before doing it for them</a:t>
                      </a:r>
                    </a:p>
                    <a:p>
                      <a:pPr algn="ctr"/>
                      <a:endParaRPr lang="en-GB" sz="11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templates of ears and feet ready to help children make these </a:t>
                      </a:r>
                      <a:endParaRPr lang="en-GB" sz="1100" b="1" i="0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Phrase Perfect Script</a:t>
                      </a:r>
                    </a:p>
                    <a:p>
                      <a:pPr algn="ctr"/>
                      <a:endParaRPr lang="en-GB" sz="1100" b="1" i="0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today’s craft we are going to make Easter animals from paper plates. 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anyone think of any Easter Animals?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make whatever animal you would like and I will help if you need it. 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add glue and use pompoms/cotton wool to make a sheep or feathers to make a chick. Then add eyes, nose and legs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paint and colour your plate, then make ears, eyes and stick on 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 also fold or cut a plate in half and made a bunny or duck 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728269"/>
                  </a:ext>
                </a:extLst>
              </a:tr>
              <a:tr h="64627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i="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Progressions:</a:t>
                      </a:r>
                      <a:br>
                        <a:rPr lang="en-GB" sz="1000" b="1" i="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children cut, stick and do everything by themselves if you can. </a:t>
                      </a:r>
                      <a:endParaRPr lang="en-GB" sz="1000" b="1" i="0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i="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Differentiation</a:t>
                      </a:r>
                      <a:br>
                        <a:rPr lang="en-GB" sz="1000" b="1" i="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children with scissors and cutting if they need it </a:t>
                      </a:r>
                    </a:p>
                    <a:p>
                      <a:r>
                        <a:rPr lang="en-GB" sz="10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with sticking things with glue, make sure they use enough to stick down.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7323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89079"/>
              </p:ext>
            </p:extLst>
          </p:nvPr>
        </p:nvGraphicFramePr>
        <p:xfrm>
          <a:off x="193554" y="492746"/>
          <a:ext cx="6664446" cy="8915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29637">
                  <a:extLst>
                    <a:ext uri="{9D8B030D-6E8A-4147-A177-3AD203B41FA5}">
                      <a16:colId xmlns:a16="http://schemas.microsoft.com/office/drawing/2014/main" val="937111271"/>
                    </a:ext>
                  </a:extLst>
                </a:gridCol>
                <a:gridCol w="3334809">
                  <a:extLst>
                    <a:ext uri="{9D8B030D-6E8A-4147-A177-3AD203B41FA5}">
                      <a16:colId xmlns:a16="http://schemas.microsoft.com/office/drawing/2014/main" val="2654760134"/>
                    </a:ext>
                  </a:extLst>
                </a:gridCol>
              </a:tblGrid>
              <a:tr h="191077">
                <a:tc>
                  <a:txBody>
                    <a:bodyPr/>
                    <a:lstStyle/>
                    <a:p>
                      <a:r>
                        <a:rPr lang="en-GB" sz="900" dirty="0"/>
                        <a:t>Overall Objectives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Outcomes/Success Criteria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1477872"/>
                  </a:ext>
                </a:extLst>
              </a:tr>
              <a:tr h="366082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b="0" baseline="0" dirty="0" err="1"/>
                        <a:t>Obj</a:t>
                      </a:r>
                      <a:r>
                        <a:rPr lang="en-GB" sz="900" b="0" baseline="0" dirty="0"/>
                        <a:t> 1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b="0" baseline="0" dirty="0" err="1"/>
                        <a:t>Obj</a:t>
                      </a:r>
                      <a:r>
                        <a:rPr lang="en-GB" sz="900" b="0" baseline="0" dirty="0"/>
                        <a:t> 2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b="0" baseline="0" dirty="0" err="1"/>
                        <a:t>Obj</a:t>
                      </a:r>
                      <a:r>
                        <a:rPr lang="en-GB" sz="900" b="0" baseline="0" dirty="0"/>
                        <a:t>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b="0" baseline="0" dirty="0"/>
                        <a:t>OC1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b="0" baseline="0" dirty="0"/>
                        <a:t>Oc2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b="0" baseline="0" dirty="0"/>
                        <a:t>Oc3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8819557"/>
                  </a:ext>
                </a:extLst>
              </a:tr>
              <a:tr h="1977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900" b="1" baseline="0" dirty="0"/>
                        <a:t>Equipment:</a:t>
                      </a:r>
                      <a:endParaRPr lang="en-GB" sz="900" b="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900" b="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65917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041" y="2216697"/>
            <a:ext cx="1584175" cy="158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r="405" b="34359"/>
          <a:stretch/>
        </p:blipFill>
        <p:spPr>
          <a:xfrm>
            <a:off x="5509053" y="3515398"/>
            <a:ext cx="1023696" cy="12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54855</TotalTime>
  <Words>473</Words>
  <Application>Microsoft Office PowerPoint</Application>
  <PresentationFormat>A4 Paper (210x297 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Marie and Mike Willoughby Lynch</cp:lastModifiedBy>
  <cp:revision>778</cp:revision>
  <cp:lastPrinted>2019-03-03T09:41:19Z</cp:lastPrinted>
  <dcterms:created xsi:type="dcterms:W3CDTF">2014-03-03T15:39:30Z</dcterms:created>
  <dcterms:modified xsi:type="dcterms:W3CDTF">2021-03-28T01:51:50Z</dcterms:modified>
</cp:coreProperties>
</file>