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8" r:id="rId2"/>
  </p:sldIdLst>
  <p:sldSz cx="6858000" cy="9906000" type="A4"/>
  <p:notesSz cx="6858000" cy="9144000"/>
  <p:defaultTextStyle>
    <a:defPPr>
      <a:defRPr lang="en-US"/>
    </a:defPPr>
    <a:lvl1pPr marL="0" algn="l" defTabSz="768553" rtl="0" eaLnBrk="1" latinLnBrk="0" hangingPunct="1">
      <a:defRPr sz="1513" kern="1200">
        <a:solidFill>
          <a:schemeClr val="tx1"/>
        </a:solidFill>
        <a:latin typeface="+mn-lt"/>
        <a:ea typeface="+mn-ea"/>
        <a:cs typeface="+mn-cs"/>
      </a:defRPr>
    </a:lvl1pPr>
    <a:lvl2pPr marL="384277" algn="l" defTabSz="768553" rtl="0" eaLnBrk="1" latinLnBrk="0" hangingPunct="1">
      <a:defRPr sz="1513" kern="1200">
        <a:solidFill>
          <a:schemeClr val="tx1"/>
        </a:solidFill>
        <a:latin typeface="+mn-lt"/>
        <a:ea typeface="+mn-ea"/>
        <a:cs typeface="+mn-cs"/>
      </a:defRPr>
    </a:lvl2pPr>
    <a:lvl3pPr marL="768553" algn="l" defTabSz="768553" rtl="0" eaLnBrk="1" latinLnBrk="0" hangingPunct="1">
      <a:defRPr sz="1513" kern="1200">
        <a:solidFill>
          <a:schemeClr val="tx1"/>
        </a:solidFill>
        <a:latin typeface="+mn-lt"/>
        <a:ea typeface="+mn-ea"/>
        <a:cs typeface="+mn-cs"/>
      </a:defRPr>
    </a:lvl3pPr>
    <a:lvl4pPr marL="1152830" algn="l" defTabSz="768553" rtl="0" eaLnBrk="1" latinLnBrk="0" hangingPunct="1">
      <a:defRPr sz="1513" kern="1200">
        <a:solidFill>
          <a:schemeClr val="tx1"/>
        </a:solidFill>
        <a:latin typeface="+mn-lt"/>
        <a:ea typeface="+mn-ea"/>
        <a:cs typeface="+mn-cs"/>
      </a:defRPr>
    </a:lvl4pPr>
    <a:lvl5pPr marL="1537106" algn="l" defTabSz="768553" rtl="0" eaLnBrk="1" latinLnBrk="0" hangingPunct="1">
      <a:defRPr sz="1513" kern="1200">
        <a:solidFill>
          <a:schemeClr val="tx1"/>
        </a:solidFill>
        <a:latin typeface="+mn-lt"/>
        <a:ea typeface="+mn-ea"/>
        <a:cs typeface="+mn-cs"/>
      </a:defRPr>
    </a:lvl5pPr>
    <a:lvl6pPr marL="1921383" algn="l" defTabSz="768553" rtl="0" eaLnBrk="1" latinLnBrk="0" hangingPunct="1">
      <a:defRPr sz="1513" kern="1200">
        <a:solidFill>
          <a:schemeClr val="tx1"/>
        </a:solidFill>
        <a:latin typeface="+mn-lt"/>
        <a:ea typeface="+mn-ea"/>
        <a:cs typeface="+mn-cs"/>
      </a:defRPr>
    </a:lvl6pPr>
    <a:lvl7pPr marL="2305660" algn="l" defTabSz="768553" rtl="0" eaLnBrk="1" latinLnBrk="0" hangingPunct="1">
      <a:defRPr sz="1513" kern="1200">
        <a:solidFill>
          <a:schemeClr val="tx1"/>
        </a:solidFill>
        <a:latin typeface="+mn-lt"/>
        <a:ea typeface="+mn-ea"/>
        <a:cs typeface="+mn-cs"/>
      </a:defRPr>
    </a:lvl7pPr>
    <a:lvl8pPr marL="2689936" algn="l" defTabSz="768553" rtl="0" eaLnBrk="1" latinLnBrk="0" hangingPunct="1">
      <a:defRPr sz="1513" kern="1200">
        <a:solidFill>
          <a:schemeClr val="tx1"/>
        </a:solidFill>
        <a:latin typeface="+mn-lt"/>
        <a:ea typeface="+mn-ea"/>
        <a:cs typeface="+mn-cs"/>
      </a:defRPr>
    </a:lvl8pPr>
    <a:lvl9pPr marL="3074213" algn="l" defTabSz="768553" rtl="0" eaLnBrk="1" latinLnBrk="0" hangingPunct="1">
      <a:defRPr sz="151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536617-FEC1-4913-ABB9-2091EB1EED1E}" v="795" dt="2020-10-20T13:38:14.183"/>
    <p1510:client id="{469B4DAF-74B9-4340-B27E-624FD4366DB5}" v="44" dt="2020-10-20T12:20:23.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6382" autoAdjust="0"/>
  </p:normalViewPr>
  <p:slideViewPr>
    <p:cSldViewPr>
      <p:cViewPr>
        <p:scale>
          <a:sx n="115" d="100"/>
          <a:sy n="115" d="100"/>
        </p:scale>
        <p:origin x="1314" y="-4434"/>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90494E-FADF-734E-BDDC-254896DC743E}" type="datetimeFigureOut">
              <a:rPr lang="en-US" smtClean="0"/>
              <a:t>3/28/2021</a:t>
            </a:fld>
            <a:endParaRPr lang="en-US"/>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C68BA1-9863-C94D-98AC-86E6EDC0C779}" type="slidenum">
              <a:rPr lang="en-US" smtClean="0"/>
              <a:t>‹#›</a:t>
            </a:fld>
            <a:endParaRPr lang="en-US"/>
          </a:p>
        </p:txBody>
      </p:sp>
    </p:spTree>
    <p:extLst>
      <p:ext uri="{BB962C8B-B14F-4D97-AF65-F5344CB8AC3E}">
        <p14:creationId xmlns:p14="http://schemas.microsoft.com/office/powerpoint/2010/main" val="303073579"/>
      </p:ext>
    </p:extLst>
  </p:cSld>
  <p:clrMap bg1="lt1" tx1="dk1" bg2="lt2" tx2="dk2" accent1="accent1" accent2="accent2" accent3="accent3" accent4="accent4" accent5="accent5" accent6="accent6" hlink="hlink" folHlink="folHlink"/>
  <p:notesStyle>
    <a:lvl1pPr marL="0" algn="l" defTabSz="768553" rtl="0" eaLnBrk="1" latinLnBrk="0" hangingPunct="1">
      <a:defRPr sz="1009" kern="1200">
        <a:solidFill>
          <a:schemeClr val="tx1"/>
        </a:solidFill>
        <a:latin typeface="+mn-lt"/>
        <a:ea typeface="+mn-ea"/>
        <a:cs typeface="+mn-cs"/>
      </a:defRPr>
    </a:lvl1pPr>
    <a:lvl2pPr marL="384277" algn="l" defTabSz="768553" rtl="0" eaLnBrk="1" latinLnBrk="0" hangingPunct="1">
      <a:defRPr sz="1009" kern="1200">
        <a:solidFill>
          <a:schemeClr val="tx1"/>
        </a:solidFill>
        <a:latin typeface="+mn-lt"/>
        <a:ea typeface="+mn-ea"/>
        <a:cs typeface="+mn-cs"/>
      </a:defRPr>
    </a:lvl2pPr>
    <a:lvl3pPr marL="768553" algn="l" defTabSz="768553" rtl="0" eaLnBrk="1" latinLnBrk="0" hangingPunct="1">
      <a:defRPr sz="1009" kern="1200">
        <a:solidFill>
          <a:schemeClr val="tx1"/>
        </a:solidFill>
        <a:latin typeface="+mn-lt"/>
        <a:ea typeface="+mn-ea"/>
        <a:cs typeface="+mn-cs"/>
      </a:defRPr>
    </a:lvl3pPr>
    <a:lvl4pPr marL="1152830" algn="l" defTabSz="768553" rtl="0" eaLnBrk="1" latinLnBrk="0" hangingPunct="1">
      <a:defRPr sz="1009" kern="1200">
        <a:solidFill>
          <a:schemeClr val="tx1"/>
        </a:solidFill>
        <a:latin typeface="+mn-lt"/>
        <a:ea typeface="+mn-ea"/>
        <a:cs typeface="+mn-cs"/>
      </a:defRPr>
    </a:lvl4pPr>
    <a:lvl5pPr marL="1537106" algn="l" defTabSz="768553" rtl="0" eaLnBrk="1" latinLnBrk="0" hangingPunct="1">
      <a:defRPr sz="1009" kern="1200">
        <a:solidFill>
          <a:schemeClr val="tx1"/>
        </a:solidFill>
        <a:latin typeface="+mn-lt"/>
        <a:ea typeface="+mn-ea"/>
        <a:cs typeface="+mn-cs"/>
      </a:defRPr>
    </a:lvl5pPr>
    <a:lvl6pPr marL="1921383" algn="l" defTabSz="768553" rtl="0" eaLnBrk="1" latinLnBrk="0" hangingPunct="1">
      <a:defRPr sz="1009" kern="1200">
        <a:solidFill>
          <a:schemeClr val="tx1"/>
        </a:solidFill>
        <a:latin typeface="+mn-lt"/>
        <a:ea typeface="+mn-ea"/>
        <a:cs typeface="+mn-cs"/>
      </a:defRPr>
    </a:lvl6pPr>
    <a:lvl7pPr marL="2305660" algn="l" defTabSz="768553" rtl="0" eaLnBrk="1" latinLnBrk="0" hangingPunct="1">
      <a:defRPr sz="1009" kern="1200">
        <a:solidFill>
          <a:schemeClr val="tx1"/>
        </a:solidFill>
        <a:latin typeface="+mn-lt"/>
        <a:ea typeface="+mn-ea"/>
        <a:cs typeface="+mn-cs"/>
      </a:defRPr>
    </a:lvl7pPr>
    <a:lvl8pPr marL="2689936" algn="l" defTabSz="768553" rtl="0" eaLnBrk="1" latinLnBrk="0" hangingPunct="1">
      <a:defRPr sz="1009" kern="1200">
        <a:solidFill>
          <a:schemeClr val="tx1"/>
        </a:solidFill>
        <a:latin typeface="+mn-lt"/>
        <a:ea typeface="+mn-ea"/>
        <a:cs typeface="+mn-cs"/>
      </a:defRPr>
    </a:lvl8pPr>
    <a:lvl9pPr marL="3074213" algn="l" defTabSz="768553" rtl="0" eaLnBrk="1" latinLnBrk="0" hangingPunct="1">
      <a:defRPr sz="100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4"/>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1"/>
            <a:ext cx="4800600" cy="2531533"/>
          </a:xfrm>
        </p:spPr>
        <p:txBody>
          <a:bodyPr/>
          <a:lstStyle>
            <a:lvl1pPr marL="0" indent="0" algn="ctr">
              <a:buNone/>
              <a:defRPr>
                <a:solidFill>
                  <a:schemeClr val="tx1">
                    <a:tint val="75000"/>
                  </a:schemeClr>
                </a:solidFill>
              </a:defRPr>
            </a:lvl1pPr>
            <a:lvl2pPr marL="539998" indent="0" algn="ctr">
              <a:buNone/>
              <a:defRPr>
                <a:solidFill>
                  <a:schemeClr val="tx1">
                    <a:tint val="75000"/>
                  </a:schemeClr>
                </a:solidFill>
              </a:defRPr>
            </a:lvl2pPr>
            <a:lvl3pPr marL="1079996" indent="0" algn="ctr">
              <a:buNone/>
              <a:defRPr>
                <a:solidFill>
                  <a:schemeClr val="tx1">
                    <a:tint val="75000"/>
                  </a:schemeClr>
                </a:solidFill>
              </a:defRPr>
            </a:lvl3pPr>
            <a:lvl4pPr marL="1619993" indent="0" algn="ctr">
              <a:buNone/>
              <a:defRPr>
                <a:solidFill>
                  <a:schemeClr val="tx1">
                    <a:tint val="75000"/>
                  </a:schemeClr>
                </a:solidFill>
              </a:defRPr>
            </a:lvl4pPr>
            <a:lvl5pPr marL="2159991" indent="0" algn="ctr">
              <a:buNone/>
              <a:defRPr>
                <a:solidFill>
                  <a:schemeClr val="tx1">
                    <a:tint val="75000"/>
                  </a:schemeClr>
                </a:solidFill>
              </a:defRPr>
            </a:lvl5pPr>
            <a:lvl6pPr marL="2699990" indent="0" algn="ctr">
              <a:buNone/>
              <a:defRPr>
                <a:solidFill>
                  <a:schemeClr val="tx1">
                    <a:tint val="75000"/>
                  </a:schemeClr>
                </a:solidFill>
              </a:defRPr>
            </a:lvl6pPr>
            <a:lvl7pPr marL="3239987" indent="0" algn="ctr">
              <a:buNone/>
              <a:defRPr>
                <a:solidFill>
                  <a:schemeClr val="tx1">
                    <a:tint val="75000"/>
                  </a:schemeClr>
                </a:solidFill>
              </a:defRPr>
            </a:lvl7pPr>
            <a:lvl8pPr marL="3779985" indent="0" algn="ctr">
              <a:buNone/>
              <a:defRPr>
                <a:solidFill>
                  <a:schemeClr val="tx1">
                    <a:tint val="75000"/>
                  </a:schemeClr>
                </a:solidFill>
              </a:defRPr>
            </a:lvl8pPr>
            <a:lvl9pPr marL="4319982"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28/03/2021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32399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28/03/2021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406840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2"/>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2"/>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28/03/2021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67226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D28F4C1-0F26-4DBD-8174-34BE2B15D32D}" type="datetimeFigureOut">
              <a:rPr lang="en-GB" smtClean="0"/>
              <a:t>28/03/2021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3705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5"/>
            <a:ext cx="5829300" cy="1967442"/>
          </a:xfrm>
        </p:spPr>
        <p:txBody>
          <a:bodyPr anchor="t"/>
          <a:lstStyle>
            <a:lvl1pPr algn="l">
              <a:defRPr sz="4724" b="1" cap="all"/>
            </a:lvl1pPr>
          </a:lstStyle>
          <a:p>
            <a:r>
              <a:rPr lang="en-US"/>
              <a:t>Click to edit Master title style</a:t>
            </a:r>
            <a:endParaRPr lang="en-GB"/>
          </a:p>
        </p:txBody>
      </p:sp>
      <p:sp>
        <p:nvSpPr>
          <p:cNvPr id="3" name="Text Placeholder 2"/>
          <p:cNvSpPr>
            <a:spLocks noGrp="1"/>
          </p:cNvSpPr>
          <p:nvPr>
            <p:ph type="body" idx="1"/>
          </p:nvPr>
        </p:nvSpPr>
        <p:spPr>
          <a:xfrm>
            <a:off x="541735" y="4198589"/>
            <a:ext cx="5829300" cy="2166936"/>
          </a:xfrm>
        </p:spPr>
        <p:txBody>
          <a:bodyPr anchor="b"/>
          <a:lstStyle>
            <a:lvl1pPr marL="0" indent="0">
              <a:buNone/>
              <a:defRPr sz="2363">
                <a:solidFill>
                  <a:schemeClr val="tx1">
                    <a:tint val="75000"/>
                  </a:schemeClr>
                </a:solidFill>
              </a:defRPr>
            </a:lvl1pPr>
            <a:lvl2pPr marL="539998" indent="0">
              <a:buNone/>
              <a:defRPr sz="2126">
                <a:solidFill>
                  <a:schemeClr val="tx1">
                    <a:tint val="75000"/>
                  </a:schemeClr>
                </a:solidFill>
              </a:defRPr>
            </a:lvl2pPr>
            <a:lvl3pPr marL="1079996" indent="0">
              <a:buNone/>
              <a:defRPr sz="1890">
                <a:solidFill>
                  <a:schemeClr val="tx1">
                    <a:tint val="75000"/>
                  </a:schemeClr>
                </a:solidFill>
              </a:defRPr>
            </a:lvl3pPr>
            <a:lvl4pPr marL="1619993" indent="0">
              <a:buNone/>
              <a:defRPr sz="1654">
                <a:solidFill>
                  <a:schemeClr val="tx1">
                    <a:tint val="75000"/>
                  </a:schemeClr>
                </a:solidFill>
              </a:defRPr>
            </a:lvl4pPr>
            <a:lvl5pPr marL="2159991" indent="0">
              <a:buNone/>
              <a:defRPr sz="1654">
                <a:solidFill>
                  <a:schemeClr val="tx1">
                    <a:tint val="75000"/>
                  </a:schemeClr>
                </a:solidFill>
              </a:defRPr>
            </a:lvl5pPr>
            <a:lvl6pPr marL="2699990" indent="0">
              <a:buNone/>
              <a:defRPr sz="1654">
                <a:solidFill>
                  <a:schemeClr val="tx1">
                    <a:tint val="75000"/>
                  </a:schemeClr>
                </a:solidFill>
              </a:defRPr>
            </a:lvl6pPr>
            <a:lvl7pPr marL="3239987" indent="0">
              <a:buNone/>
              <a:defRPr sz="1654">
                <a:solidFill>
                  <a:schemeClr val="tx1">
                    <a:tint val="75000"/>
                  </a:schemeClr>
                </a:solidFill>
              </a:defRPr>
            </a:lvl7pPr>
            <a:lvl8pPr marL="3779985" indent="0">
              <a:buNone/>
              <a:defRPr sz="1654">
                <a:solidFill>
                  <a:schemeClr val="tx1">
                    <a:tint val="75000"/>
                  </a:schemeClr>
                </a:solidFill>
              </a:defRPr>
            </a:lvl8pPr>
            <a:lvl9pPr marL="4319982" indent="0">
              <a:buNone/>
              <a:defRPr sz="165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8F4C1-0F26-4DBD-8174-34BE2B15D32D}" type="datetimeFigureOut">
              <a:rPr lang="en-GB" smtClean="0"/>
              <a:t>28/03/2021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984887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2"/>
            <a:ext cx="3028950" cy="6537502"/>
          </a:xfrm>
        </p:spPr>
        <p:txBody>
          <a:bodyPr/>
          <a:lstStyle>
            <a:lvl1pPr>
              <a:defRPr sz="3307"/>
            </a:lvl1pPr>
            <a:lvl2pPr>
              <a:defRPr sz="2835"/>
            </a:lvl2pPr>
            <a:lvl3pPr>
              <a:defRPr sz="2363"/>
            </a:lvl3pPr>
            <a:lvl4pPr>
              <a:defRPr sz="2126"/>
            </a:lvl4pPr>
            <a:lvl5pPr>
              <a:defRPr sz="2126"/>
            </a:lvl5pPr>
            <a:lvl6pPr>
              <a:defRPr sz="2126"/>
            </a:lvl6pPr>
            <a:lvl7pPr>
              <a:defRPr sz="2126"/>
            </a:lvl7pPr>
            <a:lvl8pPr>
              <a:defRPr sz="2126"/>
            </a:lvl8pPr>
            <a:lvl9pPr>
              <a:defRPr sz="212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D28F4C1-0F26-4DBD-8174-34BE2B15D32D}" type="datetimeFigureOut">
              <a:rPr lang="en-GB" smtClean="0"/>
              <a:t>28/03/2021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74490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6"/>
            <a:ext cx="303014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2" y="2217386"/>
            <a:ext cx="3031331" cy="924101"/>
          </a:xfrm>
        </p:spPr>
        <p:txBody>
          <a:bodyPr anchor="b"/>
          <a:lstStyle>
            <a:lvl1pPr marL="0" indent="0">
              <a:buNone/>
              <a:defRPr sz="2835" b="1"/>
            </a:lvl1pPr>
            <a:lvl2pPr marL="539998" indent="0">
              <a:buNone/>
              <a:defRPr sz="2363" b="1"/>
            </a:lvl2pPr>
            <a:lvl3pPr marL="1079996" indent="0">
              <a:buNone/>
              <a:defRPr sz="2126" b="1"/>
            </a:lvl3pPr>
            <a:lvl4pPr marL="1619993" indent="0">
              <a:buNone/>
              <a:defRPr sz="1890" b="1"/>
            </a:lvl4pPr>
            <a:lvl5pPr marL="2159991" indent="0">
              <a:buNone/>
              <a:defRPr sz="1890" b="1"/>
            </a:lvl5pPr>
            <a:lvl6pPr marL="2699990" indent="0">
              <a:buNone/>
              <a:defRPr sz="1890" b="1"/>
            </a:lvl6pPr>
            <a:lvl7pPr marL="3239987" indent="0">
              <a:buNone/>
              <a:defRPr sz="1890" b="1"/>
            </a:lvl7pPr>
            <a:lvl8pPr marL="3779985" indent="0">
              <a:buNone/>
              <a:defRPr sz="1890" b="1"/>
            </a:lvl8pPr>
            <a:lvl9pPr marL="4319982" indent="0">
              <a:buNone/>
              <a:defRPr sz="1890" b="1"/>
            </a:lvl9pPr>
          </a:lstStyle>
          <a:p>
            <a:pPr lvl="0"/>
            <a:r>
              <a:rPr lang="en-US"/>
              <a:t>Click to edit Master text styles</a:t>
            </a:r>
          </a:p>
        </p:txBody>
      </p:sp>
      <p:sp>
        <p:nvSpPr>
          <p:cNvPr id="6" name="Content Placeholder 5"/>
          <p:cNvSpPr>
            <a:spLocks noGrp="1"/>
          </p:cNvSpPr>
          <p:nvPr>
            <p:ph sz="quarter" idx="4"/>
          </p:nvPr>
        </p:nvSpPr>
        <p:spPr>
          <a:xfrm>
            <a:off x="3483772" y="3141486"/>
            <a:ext cx="3031331" cy="5707416"/>
          </a:xfrm>
        </p:spPr>
        <p:txBody>
          <a:bodyPr/>
          <a:lstStyle>
            <a:lvl1pPr>
              <a:defRPr sz="2835"/>
            </a:lvl1pPr>
            <a:lvl2pPr>
              <a:defRPr sz="2363"/>
            </a:lvl2pPr>
            <a:lvl3pPr>
              <a:defRPr sz="2126"/>
            </a:lvl3pPr>
            <a:lvl4pPr>
              <a:defRPr sz="1890"/>
            </a:lvl4pPr>
            <a:lvl5pPr>
              <a:defRPr sz="1890"/>
            </a:lvl5pPr>
            <a:lvl6pPr>
              <a:defRPr sz="1890"/>
            </a:lvl6pPr>
            <a:lvl7pPr>
              <a:defRPr sz="1890"/>
            </a:lvl7pPr>
            <a:lvl8pPr>
              <a:defRPr sz="1890"/>
            </a:lvl8pPr>
            <a:lvl9pPr>
              <a:defRPr sz="189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D28F4C1-0F26-4DBD-8174-34BE2B15D32D}" type="datetimeFigureOut">
              <a:rPr lang="en-GB" smtClean="0"/>
              <a:t>28/03/2021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207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D28F4C1-0F26-4DBD-8174-34BE2B15D32D}" type="datetimeFigureOut">
              <a:rPr lang="en-GB" smtClean="0"/>
              <a:t>28/03/2021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186735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8F4C1-0F26-4DBD-8174-34BE2B15D32D}" type="datetimeFigureOut">
              <a:rPr lang="en-GB" smtClean="0"/>
              <a:t>28/03/2021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309690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94405"/>
            <a:ext cx="2256235" cy="1678517"/>
          </a:xfrm>
        </p:spPr>
        <p:txBody>
          <a:bodyPr anchor="b"/>
          <a:lstStyle>
            <a:lvl1pPr algn="l">
              <a:defRPr sz="2363" b="1"/>
            </a:lvl1pPr>
          </a:lstStyle>
          <a:p>
            <a:r>
              <a:rPr lang="en-US"/>
              <a:t>Click to edit Master title style</a:t>
            </a:r>
            <a:endParaRPr lang="en-GB"/>
          </a:p>
        </p:txBody>
      </p:sp>
      <p:sp>
        <p:nvSpPr>
          <p:cNvPr id="3" name="Content Placeholder 2"/>
          <p:cNvSpPr>
            <a:spLocks noGrp="1"/>
          </p:cNvSpPr>
          <p:nvPr>
            <p:ph idx="1"/>
          </p:nvPr>
        </p:nvSpPr>
        <p:spPr>
          <a:xfrm>
            <a:off x="2681287" y="394408"/>
            <a:ext cx="3833813" cy="8454497"/>
          </a:xfrm>
        </p:spPr>
        <p:txBody>
          <a:bodyPr/>
          <a:lstStyle>
            <a:lvl1pPr>
              <a:defRPr sz="3779"/>
            </a:lvl1pPr>
            <a:lvl2pPr>
              <a:defRPr sz="3307"/>
            </a:lvl2pPr>
            <a:lvl3pPr>
              <a:defRPr sz="2835"/>
            </a:lvl3pPr>
            <a:lvl4pPr>
              <a:defRPr sz="2363"/>
            </a:lvl4pPr>
            <a:lvl5pPr>
              <a:defRPr sz="2363"/>
            </a:lvl5pPr>
            <a:lvl6pPr>
              <a:defRPr sz="2363"/>
            </a:lvl6pPr>
            <a:lvl7pPr>
              <a:defRPr sz="2363"/>
            </a:lvl7pPr>
            <a:lvl8pPr>
              <a:defRPr sz="2363"/>
            </a:lvl8pPr>
            <a:lvl9pPr>
              <a:defRPr sz="236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3" y="2072925"/>
            <a:ext cx="2256235" cy="6775980"/>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28/03/2021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3270485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1"/>
            <a:ext cx="4114800" cy="818621"/>
          </a:xfrm>
        </p:spPr>
        <p:txBody>
          <a:bodyPr anchor="b"/>
          <a:lstStyle>
            <a:lvl1pPr algn="l">
              <a:defRPr sz="2363"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779"/>
            </a:lvl1pPr>
            <a:lvl2pPr marL="539998" indent="0">
              <a:buNone/>
              <a:defRPr sz="3307"/>
            </a:lvl2pPr>
            <a:lvl3pPr marL="1079996" indent="0">
              <a:buNone/>
              <a:defRPr sz="2835"/>
            </a:lvl3pPr>
            <a:lvl4pPr marL="1619993" indent="0">
              <a:buNone/>
              <a:defRPr sz="2363"/>
            </a:lvl4pPr>
            <a:lvl5pPr marL="2159991" indent="0">
              <a:buNone/>
              <a:defRPr sz="2363"/>
            </a:lvl5pPr>
            <a:lvl6pPr marL="2699990" indent="0">
              <a:buNone/>
              <a:defRPr sz="2363"/>
            </a:lvl6pPr>
            <a:lvl7pPr marL="3239987" indent="0">
              <a:buNone/>
              <a:defRPr sz="2363"/>
            </a:lvl7pPr>
            <a:lvl8pPr marL="3779985" indent="0">
              <a:buNone/>
              <a:defRPr sz="2363"/>
            </a:lvl8pPr>
            <a:lvl9pPr marL="4319982" indent="0">
              <a:buNone/>
              <a:defRPr sz="2363"/>
            </a:lvl9pPr>
          </a:lstStyle>
          <a:p>
            <a:endParaRPr lang="en-GB"/>
          </a:p>
        </p:txBody>
      </p:sp>
      <p:sp>
        <p:nvSpPr>
          <p:cNvPr id="4" name="Text Placeholder 3"/>
          <p:cNvSpPr>
            <a:spLocks noGrp="1"/>
          </p:cNvSpPr>
          <p:nvPr>
            <p:ph type="body" sz="half" idx="2"/>
          </p:nvPr>
        </p:nvSpPr>
        <p:spPr>
          <a:xfrm>
            <a:off x="1344216" y="7752824"/>
            <a:ext cx="4114800" cy="1162578"/>
          </a:xfrm>
        </p:spPr>
        <p:txBody>
          <a:bodyPr/>
          <a:lstStyle>
            <a:lvl1pPr marL="0" indent="0">
              <a:buNone/>
              <a:defRPr sz="1654"/>
            </a:lvl1pPr>
            <a:lvl2pPr marL="539998" indent="0">
              <a:buNone/>
              <a:defRPr sz="1418"/>
            </a:lvl2pPr>
            <a:lvl3pPr marL="1079996" indent="0">
              <a:buNone/>
              <a:defRPr sz="1181"/>
            </a:lvl3pPr>
            <a:lvl4pPr marL="1619993" indent="0">
              <a:buNone/>
              <a:defRPr sz="1063"/>
            </a:lvl4pPr>
            <a:lvl5pPr marL="2159991" indent="0">
              <a:buNone/>
              <a:defRPr sz="1063"/>
            </a:lvl5pPr>
            <a:lvl6pPr marL="2699990" indent="0">
              <a:buNone/>
              <a:defRPr sz="1063"/>
            </a:lvl6pPr>
            <a:lvl7pPr marL="3239987" indent="0">
              <a:buNone/>
              <a:defRPr sz="1063"/>
            </a:lvl7pPr>
            <a:lvl8pPr marL="3779985" indent="0">
              <a:buNone/>
              <a:defRPr sz="1063"/>
            </a:lvl8pPr>
            <a:lvl9pPr marL="4319982" indent="0">
              <a:buNone/>
              <a:defRPr sz="1063"/>
            </a:lvl9pPr>
          </a:lstStyle>
          <a:p>
            <a:pPr lvl="0"/>
            <a:r>
              <a:rPr lang="en-US"/>
              <a:t>Click to edit Master text styles</a:t>
            </a:r>
          </a:p>
        </p:txBody>
      </p:sp>
      <p:sp>
        <p:nvSpPr>
          <p:cNvPr id="5" name="Date Placeholder 4"/>
          <p:cNvSpPr>
            <a:spLocks noGrp="1"/>
          </p:cNvSpPr>
          <p:nvPr>
            <p:ph type="dt" sz="half" idx="10"/>
          </p:nvPr>
        </p:nvSpPr>
        <p:spPr/>
        <p:txBody>
          <a:bodyPr/>
          <a:lstStyle/>
          <a:p>
            <a:fld id="{7D28F4C1-0F26-4DBD-8174-34BE2B15D32D}" type="datetimeFigureOut">
              <a:rPr lang="en-GB" smtClean="0"/>
              <a:t>28/03/2021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D1A91E-3DFF-44ED-A23D-E9153710967B}" type="slidenum">
              <a:rPr lang="en-GB" smtClean="0"/>
              <a:t>‹#›</a:t>
            </a:fld>
            <a:endParaRPr lang="en-GB"/>
          </a:p>
        </p:txBody>
      </p:sp>
    </p:spTree>
    <p:extLst>
      <p:ext uri="{BB962C8B-B14F-4D97-AF65-F5344CB8AC3E}">
        <p14:creationId xmlns:p14="http://schemas.microsoft.com/office/powerpoint/2010/main" val="1420002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8"/>
            <a:ext cx="1600200" cy="527402"/>
          </a:xfrm>
          <a:prstGeom prst="rect">
            <a:avLst/>
          </a:prstGeom>
        </p:spPr>
        <p:txBody>
          <a:bodyPr vert="horz" lIns="91440" tIns="45720" rIns="91440" bIns="45720" rtlCol="0" anchor="ctr"/>
          <a:lstStyle>
            <a:lvl1pPr algn="l">
              <a:defRPr sz="1418">
                <a:solidFill>
                  <a:schemeClr val="tx1">
                    <a:tint val="75000"/>
                  </a:schemeClr>
                </a:solidFill>
              </a:defRPr>
            </a:lvl1pPr>
          </a:lstStyle>
          <a:p>
            <a:fld id="{7D28F4C1-0F26-4DBD-8174-34BE2B15D32D}" type="datetimeFigureOut">
              <a:rPr lang="en-GB" smtClean="0"/>
              <a:t>28/03/2021</a:t>
            </a:fld>
            <a:endParaRPr lang="en-GB"/>
          </a:p>
        </p:txBody>
      </p:sp>
      <p:sp>
        <p:nvSpPr>
          <p:cNvPr id="5" name="Footer Placeholder 4"/>
          <p:cNvSpPr>
            <a:spLocks noGrp="1"/>
          </p:cNvSpPr>
          <p:nvPr>
            <p:ph type="ftr" sz="quarter" idx="3"/>
          </p:nvPr>
        </p:nvSpPr>
        <p:spPr>
          <a:xfrm>
            <a:off x="2343150" y="9181398"/>
            <a:ext cx="2171700" cy="527402"/>
          </a:xfrm>
          <a:prstGeom prst="rect">
            <a:avLst/>
          </a:prstGeom>
        </p:spPr>
        <p:txBody>
          <a:bodyPr vert="horz" lIns="91440" tIns="45720" rIns="91440" bIns="45720" rtlCol="0" anchor="ctr"/>
          <a:lstStyle>
            <a:lvl1pPr algn="ctr">
              <a:defRPr sz="1418">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8"/>
            <a:ext cx="1600200" cy="527402"/>
          </a:xfrm>
          <a:prstGeom prst="rect">
            <a:avLst/>
          </a:prstGeom>
        </p:spPr>
        <p:txBody>
          <a:bodyPr vert="horz" lIns="91440" tIns="45720" rIns="91440" bIns="45720" rtlCol="0" anchor="ctr"/>
          <a:lstStyle>
            <a:lvl1pPr algn="r">
              <a:defRPr sz="1418">
                <a:solidFill>
                  <a:schemeClr val="tx1">
                    <a:tint val="75000"/>
                  </a:schemeClr>
                </a:solidFill>
              </a:defRPr>
            </a:lvl1pPr>
          </a:lstStyle>
          <a:p>
            <a:fld id="{49D1A91E-3DFF-44ED-A23D-E9153710967B}" type="slidenum">
              <a:rPr lang="en-GB" smtClean="0"/>
              <a:t>‹#›</a:t>
            </a:fld>
            <a:endParaRPr lang="en-GB"/>
          </a:p>
        </p:txBody>
      </p:sp>
    </p:spTree>
    <p:extLst>
      <p:ext uri="{BB962C8B-B14F-4D97-AF65-F5344CB8AC3E}">
        <p14:creationId xmlns:p14="http://schemas.microsoft.com/office/powerpoint/2010/main" val="3317395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9996" rtl="0" eaLnBrk="1" latinLnBrk="0" hangingPunct="1">
        <a:spcBef>
          <a:spcPct val="0"/>
        </a:spcBef>
        <a:buNone/>
        <a:defRPr sz="5197" kern="1200">
          <a:solidFill>
            <a:schemeClr val="tx1"/>
          </a:solidFill>
          <a:latin typeface="+mj-lt"/>
          <a:ea typeface="+mj-ea"/>
          <a:cs typeface="+mj-cs"/>
        </a:defRPr>
      </a:lvl1pPr>
    </p:titleStyle>
    <p:bodyStyle>
      <a:lvl1pPr marL="404998" indent="-404998" algn="l" defTabSz="1079996" rtl="0" eaLnBrk="1" latinLnBrk="0" hangingPunct="1">
        <a:spcBef>
          <a:spcPct val="20000"/>
        </a:spcBef>
        <a:buFont typeface="Arial" panose="020B0604020202020204" pitchFamily="34" charset="0"/>
        <a:buChar char="•"/>
        <a:defRPr sz="3779" kern="1200">
          <a:solidFill>
            <a:schemeClr val="tx1"/>
          </a:solidFill>
          <a:latin typeface="+mn-lt"/>
          <a:ea typeface="+mn-ea"/>
          <a:cs typeface="+mn-cs"/>
        </a:defRPr>
      </a:lvl1pPr>
      <a:lvl2pPr marL="877497" indent="-337499" algn="l" defTabSz="1079996" rtl="0" eaLnBrk="1" latinLnBrk="0" hangingPunct="1">
        <a:spcBef>
          <a:spcPct val="20000"/>
        </a:spcBef>
        <a:buFont typeface="Arial" panose="020B0604020202020204" pitchFamily="34" charset="0"/>
        <a:buChar char="–"/>
        <a:defRPr sz="3307" kern="1200">
          <a:solidFill>
            <a:schemeClr val="tx1"/>
          </a:solidFill>
          <a:latin typeface="+mn-lt"/>
          <a:ea typeface="+mn-ea"/>
          <a:cs typeface="+mn-cs"/>
        </a:defRPr>
      </a:lvl2pPr>
      <a:lvl3pPr marL="1349994" indent="-269999" algn="l" defTabSz="1079996" rtl="0" eaLnBrk="1" latinLnBrk="0" hangingPunct="1">
        <a:spcBef>
          <a:spcPct val="20000"/>
        </a:spcBef>
        <a:buFont typeface="Arial" panose="020B0604020202020204" pitchFamily="34" charset="0"/>
        <a:buChar char="•"/>
        <a:defRPr sz="2835" kern="1200">
          <a:solidFill>
            <a:schemeClr val="tx1"/>
          </a:solidFill>
          <a:latin typeface="+mn-lt"/>
          <a:ea typeface="+mn-ea"/>
          <a:cs typeface="+mn-cs"/>
        </a:defRPr>
      </a:lvl3pPr>
      <a:lvl4pPr marL="1889993"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4pPr>
      <a:lvl5pPr marL="2429990"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5pPr>
      <a:lvl6pPr marL="2969988"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6pPr>
      <a:lvl7pPr marL="3509986"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7pPr>
      <a:lvl8pPr marL="4049984"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8pPr>
      <a:lvl9pPr marL="4589981" indent="-269999" algn="l" defTabSz="1079996" rtl="0" eaLnBrk="1" latinLnBrk="0" hangingPunct="1">
        <a:spcBef>
          <a:spcPct val="20000"/>
        </a:spcBef>
        <a:buFont typeface="Arial" panose="020B0604020202020204" pitchFamily="34" charset="0"/>
        <a:buChar char="•"/>
        <a:defRPr sz="2363" kern="1200">
          <a:solidFill>
            <a:schemeClr val="tx1"/>
          </a:solidFill>
          <a:latin typeface="+mn-lt"/>
          <a:ea typeface="+mn-ea"/>
          <a:cs typeface="+mn-cs"/>
        </a:defRPr>
      </a:lvl9pPr>
    </p:bodyStyle>
    <p:otherStyle>
      <a:defPPr>
        <a:defRPr lang="en-US"/>
      </a:defPPr>
      <a:lvl1pPr marL="0" algn="l" defTabSz="1079996" rtl="0" eaLnBrk="1" latinLnBrk="0" hangingPunct="1">
        <a:defRPr sz="2126" kern="1200">
          <a:solidFill>
            <a:schemeClr val="tx1"/>
          </a:solidFill>
          <a:latin typeface="+mn-lt"/>
          <a:ea typeface="+mn-ea"/>
          <a:cs typeface="+mn-cs"/>
        </a:defRPr>
      </a:lvl1pPr>
      <a:lvl2pPr marL="539998" algn="l" defTabSz="1079996" rtl="0" eaLnBrk="1" latinLnBrk="0" hangingPunct="1">
        <a:defRPr sz="2126" kern="1200">
          <a:solidFill>
            <a:schemeClr val="tx1"/>
          </a:solidFill>
          <a:latin typeface="+mn-lt"/>
          <a:ea typeface="+mn-ea"/>
          <a:cs typeface="+mn-cs"/>
        </a:defRPr>
      </a:lvl2pPr>
      <a:lvl3pPr marL="1079996" algn="l" defTabSz="1079996" rtl="0" eaLnBrk="1" latinLnBrk="0" hangingPunct="1">
        <a:defRPr sz="2126" kern="1200">
          <a:solidFill>
            <a:schemeClr val="tx1"/>
          </a:solidFill>
          <a:latin typeface="+mn-lt"/>
          <a:ea typeface="+mn-ea"/>
          <a:cs typeface="+mn-cs"/>
        </a:defRPr>
      </a:lvl3pPr>
      <a:lvl4pPr marL="1619993" algn="l" defTabSz="1079996" rtl="0" eaLnBrk="1" latinLnBrk="0" hangingPunct="1">
        <a:defRPr sz="2126" kern="1200">
          <a:solidFill>
            <a:schemeClr val="tx1"/>
          </a:solidFill>
          <a:latin typeface="+mn-lt"/>
          <a:ea typeface="+mn-ea"/>
          <a:cs typeface="+mn-cs"/>
        </a:defRPr>
      </a:lvl4pPr>
      <a:lvl5pPr marL="2159991" algn="l" defTabSz="1079996" rtl="0" eaLnBrk="1" latinLnBrk="0" hangingPunct="1">
        <a:defRPr sz="2126" kern="1200">
          <a:solidFill>
            <a:schemeClr val="tx1"/>
          </a:solidFill>
          <a:latin typeface="+mn-lt"/>
          <a:ea typeface="+mn-ea"/>
          <a:cs typeface="+mn-cs"/>
        </a:defRPr>
      </a:lvl5pPr>
      <a:lvl6pPr marL="2699990" algn="l" defTabSz="1079996" rtl="0" eaLnBrk="1" latinLnBrk="0" hangingPunct="1">
        <a:defRPr sz="2126" kern="1200">
          <a:solidFill>
            <a:schemeClr val="tx1"/>
          </a:solidFill>
          <a:latin typeface="+mn-lt"/>
          <a:ea typeface="+mn-ea"/>
          <a:cs typeface="+mn-cs"/>
        </a:defRPr>
      </a:lvl6pPr>
      <a:lvl7pPr marL="3239987" algn="l" defTabSz="1079996" rtl="0" eaLnBrk="1" latinLnBrk="0" hangingPunct="1">
        <a:defRPr sz="2126" kern="1200">
          <a:solidFill>
            <a:schemeClr val="tx1"/>
          </a:solidFill>
          <a:latin typeface="+mn-lt"/>
          <a:ea typeface="+mn-ea"/>
          <a:cs typeface="+mn-cs"/>
        </a:defRPr>
      </a:lvl7pPr>
      <a:lvl8pPr marL="3779985" algn="l" defTabSz="1079996" rtl="0" eaLnBrk="1" latinLnBrk="0" hangingPunct="1">
        <a:defRPr sz="2126" kern="1200">
          <a:solidFill>
            <a:schemeClr val="tx1"/>
          </a:solidFill>
          <a:latin typeface="+mn-lt"/>
          <a:ea typeface="+mn-ea"/>
          <a:cs typeface="+mn-cs"/>
        </a:defRPr>
      </a:lvl8pPr>
      <a:lvl9pPr marL="4319982" algn="l" defTabSz="1079996"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66954" y="128464"/>
            <a:ext cx="6331790" cy="400110"/>
          </a:xfrm>
          <a:prstGeom prst="rect">
            <a:avLst/>
          </a:prstGeom>
          <a:noFill/>
        </p:spPr>
        <p:txBody>
          <a:bodyPr wrap="square" lIns="91440" tIns="45720" rIns="91440" bIns="45720" rtlCol="0" anchor="t">
            <a:spAutoFit/>
          </a:bodyPr>
          <a:lstStyle/>
          <a:p>
            <a:pPr algn="ctr"/>
            <a:r>
              <a:rPr lang="en-GB" sz="2000" b="1" dirty="0">
                <a:solidFill>
                  <a:srgbClr val="FF0000"/>
                </a:solidFill>
              </a:rPr>
              <a:t>Camp Session Plans- NERF TARGETS</a:t>
            </a:r>
            <a:endParaRPr lang="en-GB" sz="2000" b="1" dirty="0">
              <a:solidFill>
                <a:schemeClr val="tx2">
                  <a:lumMod val="60000"/>
                  <a:lumOff val="40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2839087958"/>
              </p:ext>
            </p:extLst>
          </p:nvPr>
        </p:nvGraphicFramePr>
        <p:xfrm>
          <a:off x="193554" y="1612435"/>
          <a:ext cx="6350946" cy="7101840"/>
        </p:xfrm>
        <a:graphic>
          <a:graphicData uri="http://schemas.openxmlformats.org/drawingml/2006/table">
            <a:tbl>
              <a:tblPr firstRow="1" bandRow="1">
                <a:tableStyleId>{5A111915-BE36-4E01-A7E5-04B1672EAD32}</a:tableStyleId>
              </a:tblPr>
              <a:tblGrid>
                <a:gridCol w="2947414">
                  <a:extLst>
                    <a:ext uri="{9D8B030D-6E8A-4147-A177-3AD203B41FA5}">
                      <a16:colId xmlns:a16="http://schemas.microsoft.com/office/drawing/2014/main" val="20000"/>
                    </a:ext>
                  </a:extLst>
                </a:gridCol>
                <a:gridCol w="144016">
                  <a:extLst>
                    <a:ext uri="{9D8B030D-6E8A-4147-A177-3AD203B41FA5}">
                      <a16:colId xmlns:a16="http://schemas.microsoft.com/office/drawing/2014/main" val="2818243110"/>
                    </a:ext>
                  </a:extLst>
                </a:gridCol>
                <a:gridCol w="798248">
                  <a:extLst>
                    <a:ext uri="{9D8B030D-6E8A-4147-A177-3AD203B41FA5}">
                      <a16:colId xmlns:a16="http://schemas.microsoft.com/office/drawing/2014/main" val="2055900536"/>
                    </a:ext>
                  </a:extLst>
                </a:gridCol>
                <a:gridCol w="2461268">
                  <a:extLst>
                    <a:ext uri="{9D8B030D-6E8A-4147-A177-3AD203B41FA5}">
                      <a16:colId xmlns:a16="http://schemas.microsoft.com/office/drawing/2014/main" val="4242482457"/>
                    </a:ext>
                  </a:extLst>
                </a:gridCol>
              </a:tblGrid>
              <a:tr h="328612">
                <a:tc gridSpan="2">
                  <a:txBody>
                    <a:bodyPr/>
                    <a:lstStyle/>
                    <a:p>
                      <a:pPr algn="ctr"/>
                      <a:r>
                        <a:rPr lang="en-GB" sz="1200" dirty="0"/>
                        <a:t>Theme/Focus: (EASTER) NERF TARGETS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GB" sz="1200" dirty="0"/>
                    </a:p>
                  </a:txBody>
                  <a:tcPr marL="68580" marR="68580" marT="34290" marB="34290" anchor="ctr"/>
                </a:tc>
                <a:tc>
                  <a:txBody>
                    <a:bodyPr/>
                    <a:lstStyle/>
                    <a:p>
                      <a:pPr algn="ctr"/>
                      <a:r>
                        <a:rPr lang="en-GB" sz="1200" dirty="0">
                          <a:solidFill>
                            <a:schemeClr val="tx1"/>
                          </a:solidFill>
                        </a:rPr>
                        <a:t>Time</a:t>
                      </a:r>
                    </a:p>
                    <a:p>
                      <a:pPr algn="ctr"/>
                      <a:r>
                        <a:rPr lang="en-GB" sz="1200" dirty="0"/>
                        <a:t>45 mins</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1200" dirty="0"/>
                        <a:t>Image/Video link/</a:t>
                      </a:r>
                    </a:p>
                    <a:p>
                      <a:pPr algn="ctr"/>
                      <a:r>
                        <a:rPr lang="en-GB" sz="1200" dirty="0"/>
                        <a:t>Parent Link</a:t>
                      </a:r>
                      <a:endParaRPr lang="en-US"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085574">
                <a:tc gridSpan="3">
                  <a:txBody>
                    <a:bodyPr/>
                    <a:lstStyle/>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How To Play</a:t>
                      </a:r>
                    </a:p>
                    <a:p>
                      <a:pPr marL="128588" indent="-128588">
                        <a:buFont typeface="Arial" panose="020B0604020202020204" pitchFamily="34" charset="0"/>
                        <a:buChar char="•"/>
                      </a:pPr>
                      <a:r>
                        <a:rPr lang="en-GB" sz="1100" dirty="0"/>
                        <a:t>Give children time to create their own Easter themed targets</a:t>
                      </a:r>
                    </a:p>
                    <a:p>
                      <a:pPr marL="128588" indent="-128588">
                        <a:buFont typeface="Arial" panose="020B0604020202020204" pitchFamily="34" charset="0"/>
                        <a:buChar char="•"/>
                      </a:pPr>
                      <a:r>
                        <a:rPr lang="en-GB" sz="1100" dirty="0"/>
                        <a:t>Target can just be drawn characters on paper or drawing Targets with an Easter twist or making targets with equipment.</a:t>
                      </a:r>
                    </a:p>
                    <a:p>
                      <a:pPr marL="0" indent="0">
                        <a:buFont typeface="Arial" panose="020B0604020202020204" pitchFamily="34" charset="0"/>
                        <a:buNone/>
                      </a:pPr>
                      <a:endParaRPr lang="en-GB" sz="1100" dirty="0"/>
                    </a:p>
                    <a:p>
                      <a:pPr marL="128588" indent="-128588">
                        <a:buFont typeface="Arial" panose="020B0604020202020204" pitchFamily="34" charset="0"/>
                        <a:buChar char="•"/>
                      </a:pPr>
                      <a:r>
                        <a:rPr lang="en-GB" sz="1100" dirty="0"/>
                        <a:t>Place Targets around the space</a:t>
                      </a:r>
                    </a:p>
                    <a:p>
                      <a:pPr marL="128588" indent="-128588">
                        <a:buFont typeface="Arial" panose="020B0604020202020204" pitchFamily="34" charset="0"/>
                        <a:buChar char="•"/>
                      </a:pPr>
                      <a:r>
                        <a:rPr lang="en-GB" sz="1100" dirty="0"/>
                        <a:t>Explain to the children that when you (the Coach) shouts any words that have “EGG” in, then they can all shoot at each other but must then stop on the whistle.</a:t>
                      </a:r>
                    </a:p>
                    <a:p>
                      <a:pPr marL="128588" indent="-128588">
                        <a:buFont typeface="Arial" panose="020B0604020202020204" pitchFamily="34" charset="0"/>
                        <a:buChar char="•"/>
                      </a:pPr>
                      <a:r>
                        <a:rPr lang="en-GB" sz="1100" dirty="0"/>
                        <a:t>Egg-samples: “Egg-</a:t>
                      </a:r>
                      <a:r>
                        <a:rPr lang="en-GB" sz="1100" dirty="0" err="1"/>
                        <a:t>celent</a:t>
                      </a:r>
                      <a:r>
                        <a:rPr lang="en-GB" sz="1100" dirty="0"/>
                        <a:t>”, “egg-citing”, “egg-</a:t>
                      </a:r>
                      <a:r>
                        <a:rPr lang="en-GB" sz="1100" dirty="0" err="1"/>
                        <a:t>stravaganza</a:t>
                      </a:r>
                      <a:r>
                        <a:rPr lang="en-GB" sz="1100" dirty="0"/>
                        <a:t>” “egg-</a:t>
                      </a:r>
                      <a:r>
                        <a:rPr lang="en-GB" sz="1100" dirty="0" err="1"/>
                        <a:t>cuses</a:t>
                      </a:r>
                      <a:r>
                        <a:rPr lang="en-GB" sz="1100" dirty="0"/>
                        <a:t>”.</a:t>
                      </a:r>
                    </a:p>
                    <a:p>
                      <a:pPr marL="128588" indent="-128588">
                        <a:buFont typeface="Arial" panose="020B0604020202020204" pitchFamily="34" charset="0"/>
                        <a:buChar char="•"/>
                      </a:pPr>
                      <a:r>
                        <a:rPr lang="en-GB" sz="1100" dirty="0"/>
                        <a:t>Children can choose their own point system and children try shooting at the different targets to test out their aim</a:t>
                      </a:r>
                    </a:p>
                    <a:p>
                      <a:pPr marL="0" indent="0">
                        <a:buFont typeface="Arial" panose="020B0604020202020204" pitchFamily="34" charset="0"/>
                        <a:buNone/>
                      </a:pPr>
                      <a:endParaRPr lang="en-GB" sz="1100" dirty="0"/>
                    </a:p>
                    <a:p>
                      <a:pPr lvl="0"/>
                      <a:r>
                        <a:rPr lang="en-GB" sz="11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Set up</a:t>
                      </a:r>
                    </a:p>
                    <a:p>
                      <a:pPr marL="128270" indent="-128270">
                        <a:buFont typeface="Arial" panose="020B0604020202020204" pitchFamily="34" charset="0"/>
                        <a:buChar char="•"/>
                      </a:pPr>
                      <a:r>
                        <a:rPr lang="en-GB" sz="1100" dirty="0"/>
                        <a:t>Have arts and crafts supplies and tables ready in the space</a:t>
                      </a:r>
                    </a:p>
                    <a:p>
                      <a:pPr marL="128270" indent="-128270">
                        <a:buFont typeface="Arial" panose="020B0604020202020204" pitchFamily="34" charset="0"/>
                        <a:buChar char="•"/>
                      </a:pPr>
                      <a:r>
                        <a:rPr lang="en-GB" sz="1100" dirty="0"/>
                        <a:t>Set a time they have to create their targets</a:t>
                      </a:r>
                    </a:p>
                    <a:p>
                      <a:pPr marL="128270" indent="-128270">
                        <a:buFont typeface="Arial" panose="020B0604020202020204" pitchFamily="34" charset="0"/>
                        <a:buChar char="•"/>
                      </a:pPr>
                      <a:r>
                        <a:rPr lang="en-GB" sz="1100" dirty="0"/>
                        <a:t>When children are using the NERF guns, they MUST have protective glasses</a:t>
                      </a:r>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GB" sz="11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98703">
                <a:tc>
                  <a:txBody>
                    <a:bodyPr/>
                    <a:lstStyle/>
                    <a:p>
                      <a:pPr algn="ctr"/>
                      <a:r>
                        <a:rPr lang="en-GB" sz="1100" b="1" i="0" u="sng" kern="1200" baseline="0" dirty="0">
                          <a:solidFill>
                            <a:schemeClr val="tx1"/>
                          </a:solidFill>
                          <a:effectLst/>
                          <a:latin typeface="+mn-lt"/>
                          <a:ea typeface="+mn-ea"/>
                          <a:cs typeface="+mn-cs"/>
                        </a:rPr>
                        <a:t>Coaching/Teacher Tips/Questioning:</a:t>
                      </a:r>
                    </a:p>
                    <a:p>
                      <a:pPr algn="ctr"/>
                      <a:endParaRPr lang="en-GB" sz="1100" b="1" i="0" u="sng" kern="1200" baseline="0" dirty="0">
                        <a:solidFill>
                          <a:schemeClr val="tx1"/>
                        </a:solidFill>
                        <a:effectLst/>
                        <a:latin typeface="+mn-lt"/>
                        <a:ea typeface="+mn-ea"/>
                        <a:cs typeface="+mn-cs"/>
                      </a:endParaRPr>
                    </a:p>
                    <a:p>
                      <a:pPr marL="17145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After children have made their targets, make sure you go over the rules of using the NERF guns…</a:t>
                      </a:r>
                    </a:p>
                    <a:p>
                      <a:pPr marL="171450" indent="-171450" algn="l">
                        <a:buFontTx/>
                        <a:buChar char="-"/>
                      </a:pPr>
                      <a:r>
                        <a:rPr lang="en-GB" sz="1100" b="0" i="0" u="none" kern="1200" baseline="0" dirty="0">
                          <a:solidFill>
                            <a:schemeClr val="tx1"/>
                          </a:solidFill>
                          <a:effectLst/>
                          <a:latin typeface="+mn-lt"/>
                          <a:ea typeface="+mn-ea"/>
                          <a:cs typeface="+mn-cs"/>
                        </a:rPr>
                        <a:t>They must ALWAYS wear protective glasses</a:t>
                      </a:r>
                    </a:p>
                    <a:p>
                      <a:pPr marL="171450" indent="-171450" algn="l">
                        <a:buFontTx/>
                        <a:buChar char="-"/>
                      </a:pPr>
                      <a:r>
                        <a:rPr lang="en-GB" sz="1100" b="0" i="0" u="none" kern="1200" baseline="0" dirty="0">
                          <a:solidFill>
                            <a:schemeClr val="tx1"/>
                          </a:solidFill>
                          <a:effectLst/>
                          <a:latin typeface="+mn-lt"/>
                          <a:ea typeface="+mn-ea"/>
                          <a:cs typeface="+mn-cs"/>
                        </a:rPr>
                        <a:t>Do not shoot at a close distance</a:t>
                      </a:r>
                    </a:p>
                    <a:p>
                      <a:pPr marL="171450" indent="-171450" algn="l">
                        <a:buFontTx/>
                        <a:buChar char="-"/>
                      </a:pPr>
                      <a:r>
                        <a:rPr lang="en-GB" sz="1100" b="0" i="0" u="none" kern="1200" baseline="0" dirty="0">
                          <a:solidFill>
                            <a:schemeClr val="tx1"/>
                          </a:solidFill>
                          <a:effectLst/>
                          <a:latin typeface="+mn-lt"/>
                          <a:ea typeface="+mn-ea"/>
                          <a:cs typeface="+mn-cs"/>
                        </a:rPr>
                        <a:t>Do not aim at anyone’s head</a:t>
                      </a:r>
                    </a:p>
                    <a:p>
                      <a:pPr marL="171450" indent="-171450" algn="l">
                        <a:buFontTx/>
                        <a:buChar char="-"/>
                      </a:pPr>
                      <a:r>
                        <a:rPr lang="en-GB" sz="1100" b="0" i="0" u="none" kern="1200" baseline="0" dirty="0">
                          <a:solidFill>
                            <a:schemeClr val="tx1"/>
                          </a:solidFill>
                          <a:effectLst/>
                          <a:latin typeface="+mn-lt"/>
                          <a:ea typeface="+mn-ea"/>
                          <a:cs typeface="+mn-cs"/>
                        </a:rPr>
                        <a:t>Never look down the barrel of the gun when loading (or shooting!)</a:t>
                      </a:r>
                    </a:p>
                    <a:p>
                      <a:pPr marL="171450" indent="-171450" algn="l">
                        <a:buFontTx/>
                        <a:buChar char="-"/>
                      </a:pPr>
                      <a:r>
                        <a:rPr lang="en-GB" sz="1100" b="0" i="0" u="none" kern="1200" baseline="0" dirty="0">
                          <a:solidFill>
                            <a:schemeClr val="tx1"/>
                          </a:solidFill>
                          <a:effectLst/>
                          <a:latin typeface="+mn-lt"/>
                          <a:ea typeface="+mn-ea"/>
                          <a:cs typeface="+mn-cs"/>
                        </a:rPr>
                        <a:t>We only shoot at each other when I say something with EGG in such as….(give egg-samples!)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l"/>
                      <a:r>
                        <a:rPr lang="en-GB" sz="1100" b="1" i="0" u="sng" kern="1200" baseline="0" dirty="0">
                          <a:solidFill>
                            <a:schemeClr val="tx1"/>
                          </a:solidFill>
                          <a:effectLst/>
                          <a:latin typeface="+mn-lt"/>
                          <a:ea typeface="+mn-ea"/>
                          <a:cs typeface="+mn-cs"/>
                        </a:rPr>
                        <a:t>Phrase Perfect Script</a:t>
                      </a:r>
                    </a:p>
                    <a:p>
                      <a:pPr marL="171450" lvl="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“It is time to create our own Easter Targets. We can just draw an Easter picture or a target board on paper/cardboard OR we can create targets with different equipment”</a:t>
                      </a:r>
                    </a:p>
                    <a:p>
                      <a:pPr marL="171450" lvl="0" indent="-171450" algn="l">
                        <a:buFont typeface="Arial" panose="020B0604020202020204" pitchFamily="34" charset="0"/>
                        <a:buChar char="•"/>
                      </a:pPr>
                      <a:r>
                        <a:rPr lang="en-GB" sz="1100" b="0" i="0" u="none" kern="1200" baseline="0" dirty="0">
                          <a:solidFill>
                            <a:schemeClr val="tx1"/>
                          </a:solidFill>
                          <a:effectLst/>
                          <a:latin typeface="+mn-lt"/>
                          <a:ea typeface="+mn-ea"/>
                          <a:cs typeface="+mn-cs"/>
                        </a:rPr>
                        <a:t>“You have 10minutes to create these targets and then </a:t>
                      </a:r>
                      <a:r>
                        <a:rPr lang="en-GB" sz="1100" b="0" i="0" u="none" kern="1200" baseline="0">
                          <a:solidFill>
                            <a:schemeClr val="tx1"/>
                          </a:solidFill>
                          <a:effectLst/>
                          <a:latin typeface="+mn-lt"/>
                          <a:ea typeface="+mn-ea"/>
                          <a:cs typeface="+mn-cs"/>
                        </a:rPr>
                        <a:t>the fun </a:t>
                      </a:r>
                      <a:r>
                        <a:rPr lang="en-GB" sz="1100" b="0" i="0" u="none" kern="1200" baseline="0" dirty="0">
                          <a:solidFill>
                            <a:schemeClr val="tx1"/>
                          </a:solidFill>
                          <a:effectLst/>
                          <a:latin typeface="+mn-lt"/>
                          <a:ea typeface="+mn-ea"/>
                          <a:cs typeface="+mn-cs"/>
                        </a:rPr>
                        <a:t>really begins as we get our NERF guns!”</a:t>
                      </a:r>
                    </a:p>
                    <a:p>
                      <a:pPr marL="0" lvl="0" indent="0" algn="l">
                        <a:buFont typeface="Arial" panose="020B0604020202020204" pitchFamily="34" charset="0"/>
                        <a:buNone/>
                      </a:pPr>
                      <a:endParaRPr lang="en-GB" sz="1100" b="0" i="0" u="none"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GB" sz="900" b="0" i="0" kern="1200" baseline="0" dirty="0">
                        <a:solidFill>
                          <a:schemeClr val="tx1"/>
                        </a:solidFill>
                        <a:effectLst/>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69728269"/>
                  </a:ext>
                </a:extLst>
              </a:tr>
              <a:tr h="1020428">
                <a:tc gridSpan="3">
                  <a:txBody>
                    <a:bodyPr/>
                    <a:lstStyle/>
                    <a:p>
                      <a:pPr algn="ctr"/>
                      <a:r>
                        <a:rPr lang="en-GB" sz="1200" b="1" i="0" u="sng" kern="1200" baseline="0" dirty="0">
                          <a:solidFill>
                            <a:schemeClr val="tx1"/>
                          </a:solidFill>
                          <a:effectLst/>
                          <a:latin typeface="+mn-lt"/>
                          <a:ea typeface="+mn-ea"/>
                          <a:cs typeface="+mn-cs"/>
                        </a:rPr>
                        <a:t>Progressions: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r>
                        <a:rPr lang="en-GB" sz="1200" b="1" i="0" u="sng" kern="1200" baseline="0" dirty="0">
                          <a:solidFill>
                            <a:schemeClr val="tx1"/>
                          </a:solidFill>
                          <a:effectLst/>
                          <a:latin typeface="+mn-lt"/>
                          <a:ea typeface="+mn-ea"/>
                          <a:cs typeface="+mn-cs"/>
                        </a:rPr>
                        <a:t>Differentiation</a:t>
                      </a:r>
                    </a:p>
                    <a:p>
                      <a:r>
                        <a:rPr lang="en-GB" sz="1200" b="0" i="0" u="none" kern="1200" baseline="0" dirty="0">
                          <a:solidFill>
                            <a:schemeClr val="tx1"/>
                          </a:solidFill>
                          <a:effectLst/>
                          <a:latin typeface="+mn-lt"/>
                          <a:ea typeface="+mn-ea"/>
                          <a:cs typeface="+mn-cs"/>
                        </a:rPr>
                        <a:t>If there are any children that just want to create target and not join in the actual NERF shooting, they must still wear protective glasses in the space when others are shooting</a:t>
                      </a:r>
                      <a:endParaRPr lang="en-US" b="0"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3234"/>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319612492"/>
              </p:ext>
            </p:extLst>
          </p:nvPr>
        </p:nvGraphicFramePr>
        <p:xfrm>
          <a:off x="193554" y="574824"/>
          <a:ext cx="6331790" cy="1028700"/>
        </p:xfrm>
        <a:graphic>
          <a:graphicData uri="http://schemas.openxmlformats.org/drawingml/2006/table">
            <a:tbl>
              <a:tblPr firstRow="1" bandRow="1">
                <a:tableStyleId>{FABFCF23-3B69-468F-B69F-88F6DE6A72F2}</a:tableStyleId>
              </a:tblPr>
              <a:tblGrid>
                <a:gridCol w="3163438">
                  <a:extLst>
                    <a:ext uri="{9D8B030D-6E8A-4147-A177-3AD203B41FA5}">
                      <a16:colId xmlns:a16="http://schemas.microsoft.com/office/drawing/2014/main" val="937111271"/>
                    </a:ext>
                  </a:extLst>
                </a:gridCol>
                <a:gridCol w="3168352">
                  <a:extLst>
                    <a:ext uri="{9D8B030D-6E8A-4147-A177-3AD203B41FA5}">
                      <a16:colId xmlns:a16="http://schemas.microsoft.com/office/drawing/2014/main" val="2654760134"/>
                    </a:ext>
                  </a:extLst>
                </a:gridCol>
              </a:tblGrid>
              <a:tr h="166199">
                <a:tc>
                  <a:txBody>
                    <a:bodyPr/>
                    <a:lstStyle/>
                    <a:p>
                      <a:r>
                        <a:rPr lang="en-GB" sz="900" dirty="0"/>
                        <a:t>Overall Objectives</a:t>
                      </a:r>
                    </a:p>
                  </a:txBody>
                  <a:tcPr marL="68580" marR="68580" marT="34290" marB="34290"/>
                </a:tc>
                <a:tc>
                  <a:txBody>
                    <a:bodyPr/>
                    <a:lstStyle/>
                    <a:p>
                      <a:r>
                        <a:rPr lang="en-GB" sz="900" dirty="0"/>
                        <a:t>Outcomes/Success Criteria</a:t>
                      </a:r>
                    </a:p>
                  </a:txBody>
                  <a:tcPr marL="68580" marR="68580" marT="34290" marB="34290"/>
                </a:tc>
                <a:extLst>
                  <a:ext uri="{0D108BD9-81ED-4DB2-BD59-A6C34878D82A}">
                    <a16:rowId xmlns:a16="http://schemas.microsoft.com/office/drawing/2014/main" val="901477872"/>
                  </a:ext>
                </a:extLst>
              </a:tr>
              <a:tr h="387798">
                <a:tc>
                  <a:txBody>
                    <a:bodyPr/>
                    <a:lstStyle/>
                    <a:p>
                      <a:pPr marL="228600" indent="-228600">
                        <a:buFont typeface="+mj-lt"/>
                        <a:buAutoNum type="arabicPeriod"/>
                      </a:pPr>
                      <a:r>
                        <a:rPr lang="en-GB" sz="900" b="0" baseline="0" dirty="0"/>
                        <a:t>Create Targets to aim at</a:t>
                      </a:r>
                    </a:p>
                    <a:p>
                      <a:pPr marL="228600" indent="-228600">
                        <a:buFont typeface="+mj-lt"/>
                        <a:buAutoNum type="arabicPeriod"/>
                      </a:pPr>
                      <a:r>
                        <a:rPr lang="en-GB" sz="900" b="0" baseline="0" dirty="0"/>
                        <a:t>Practice Aim</a:t>
                      </a:r>
                    </a:p>
                    <a:p>
                      <a:pPr marL="228600" indent="-228600">
                        <a:buFont typeface="+mj-lt"/>
                        <a:buAutoNum type="arabicPeriod"/>
                      </a:pPr>
                      <a:r>
                        <a:rPr lang="en-GB" sz="900" b="0" baseline="0" dirty="0"/>
                        <a:t>HAVE FUN!!</a:t>
                      </a:r>
                    </a:p>
                  </a:txBody>
                  <a:tcPr marL="68580" marR="68580" marT="34290" marB="34290"/>
                </a:tc>
                <a:tc>
                  <a:txBody>
                    <a:bodyPr/>
                    <a:lstStyle/>
                    <a:p>
                      <a:pPr marL="228600" indent="-228600">
                        <a:buFont typeface="+mj-lt"/>
                        <a:buAutoNum type="arabicPeriod"/>
                      </a:pPr>
                      <a:r>
                        <a:rPr lang="en-GB" sz="900" b="0" baseline="0" dirty="0"/>
                        <a:t>OC1</a:t>
                      </a:r>
                    </a:p>
                    <a:p>
                      <a:pPr marL="228600" indent="-228600">
                        <a:buFont typeface="+mj-lt"/>
                        <a:buAutoNum type="arabicPeriod"/>
                      </a:pPr>
                      <a:r>
                        <a:rPr lang="en-GB" sz="900" b="0" baseline="0" dirty="0"/>
                        <a:t>Oc2</a:t>
                      </a:r>
                    </a:p>
                    <a:p>
                      <a:pPr marL="228600" indent="-228600">
                        <a:buFont typeface="+mj-lt"/>
                        <a:buAutoNum type="arabicPeriod"/>
                      </a:pPr>
                      <a:r>
                        <a:rPr lang="en-GB" sz="900" b="0" baseline="0" dirty="0"/>
                        <a:t>Oc3 </a:t>
                      </a:r>
                    </a:p>
                  </a:txBody>
                  <a:tcPr marL="68580" marR="68580" marT="34290" marB="34290"/>
                </a:tc>
                <a:extLst>
                  <a:ext uri="{0D108BD9-81ED-4DB2-BD59-A6C34878D82A}">
                    <a16:rowId xmlns:a16="http://schemas.microsoft.com/office/drawing/2014/main" val="1668819557"/>
                  </a:ext>
                </a:extLst>
              </a:tr>
              <a:tr h="308000">
                <a:tc gridSpan="2">
                  <a:txBody>
                    <a:bodyPr/>
                    <a:lstStyle/>
                    <a:p>
                      <a:pPr marL="0" indent="0">
                        <a:buFont typeface="+mj-lt"/>
                        <a:buNone/>
                      </a:pPr>
                      <a:r>
                        <a:rPr lang="en-GB" sz="900" b="1" baseline="0" dirty="0"/>
                        <a:t>Equipment: </a:t>
                      </a:r>
                      <a:r>
                        <a:rPr lang="en-GB" sz="900" b="0" baseline="0" dirty="0"/>
                        <a:t>Tables, Arts &amp; Crafts- paper, pens etc, Nerf guns, Nerf bullets, Nerf glasses, and any equipment children would like to use to create targets,</a:t>
                      </a:r>
                    </a:p>
                  </a:txBody>
                  <a:tcPr marL="68580" marR="68580" marT="34290" marB="34290"/>
                </a:tc>
                <a:tc hMerge="1">
                  <a:txBody>
                    <a:bodyPr/>
                    <a:lstStyle/>
                    <a:p>
                      <a:pPr marL="0" indent="0">
                        <a:buFont typeface="+mj-lt"/>
                        <a:buNone/>
                      </a:pPr>
                      <a:endParaRPr lang="en-GB" sz="900" b="0" baseline="0" dirty="0"/>
                    </a:p>
                  </a:txBody>
                  <a:tcPr marL="68580" marR="68580" marT="34290" marB="34290"/>
                </a:tc>
                <a:extLst>
                  <a:ext uri="{0D108BD9-81ED-4DB2-BD59-A6C34878D82A}">
                    <a16:rowId xmlns:a16="http://schemas.microsoft.com/office/drawing/2014/main" val="1246591704"/>
                  </a:ext>
                </a:extLst>
              </a:tr>
            </a:tbl>
          </a:graphicData>
        </a:graphic>
      </p:graphicFrame>
    </p:spTree>
    <p:extLst>
      <p:ext uri="{BB962C8B-B14F-4D97-AF65-F5344CB8AC3E}">
        <p14:creationId xmlns:p14="http://schemas.microsoft.com/office/powerpoint/2010/main" val="2583726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54791</TotalTime>
  <Words>395</Words>
  <Application>Microsoft Office PowerPoint</Application>
  <PresentationFormat>A4 Paper (210x297 mm)</PresentationFormat>
  <Paragraphs>42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Marie and Mike Willoughby Lynch</cp:lastModifiedBy>
  <cp:revision>773</cp:revision>
  <cp:lastPrinted>2019-03-03T09:41:19Z</cp:lastPrinted>
  <dcterms:created xsi:type="dcterms:W3CDTF">2014-03-03T15:39:30Z</dcterms:created>
  <dcterms:modified xsi:type="dcterms:W3CDTF">2021-03-28T20:17:51Z</dcterms:modified>
</cp:coreProperties>
</file>