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2" r:id="rId2"/>
  </p:sldIdLst>
  <p:sldSz cx="6858000" cy="9906000" type="A4"/>
  <p:notesSz cx="6858000" cy="9144000"/>
  <p:defaultTextStyle>
    <a:defPPr>
      <a:defRPr lang="en-US"/>
    </a:defPPr>
    <a:lvl1pPr marL="0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1pPr>
    <a:lvl2pPr marL="384277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2pPr>
    <a:lvl3pPr marL="768553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3pPr>
    <a:lvl4pPr marL="1152830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4pPr>
    <a:lvl5pPr marL="1537106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5pPr>
    <a:lvl6pPr marL="1921383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6pPr>
    <a:lvl7pPr marL="2305660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7pPr>
    <a:lvl8pPr marL="2689936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8pPr>
    <a:lvl9pPr marL="3074213" algn="l" defTabSz="768553" rtl="0" eaLnBrk="1" latinLnBrk="0" hangingPunct="1">
      <a:defRPr sz="15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87109-D7F0-4967-8908-3506AE7740A2}" v="1" dt="2021-10-15T09:26:36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6382" autoAdjust="0"/>
  </p:normalViewPr>
  <p:slideViewPr>
    <p:cSldViewPr>
      <p:cViewPr>
        <p:scale>
          <a:sx n="91" d="100"/>
          <a:sy n="91" d="100"/>
        </p:scale>
        <p:origin x="1830" y="6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ools and Nurseries - S4K" userId="ts0HN7aS9QtsxfnCKsV8AUou1ogOExYhFqe5Tkl4JBI=" providerId="None" clId="Web-{0D587109-D7F0-4967-8908-3506AE7740A2}"/>
    <pc:docChg chg="modSld">
      <pc:chgData name="Schools and Nurseries - S4K" userId="ts0HN7aS9QtsxfnCKsV8AUou1ogOExYhFqe5Tkl4JBI=" providerId="None" clId="Web-{0D587109-D7F0-4967-8908-3506AE7740A2}" dt="2021-10-15T09:26:36.877" v="0" actId="1076"/>
      <pc:docMkLst>
        <pc:docMk/>
      </pc:docMkLst>
      <pc:sldChg chg="modSp">
        <pc:chgData name="Schools and Nurseries - S4K" userId="ts0HN7aS9QtsxfnCKsV8AUou1ogOExYhFqe5Tkl4JBI=" providerId="None" clId="Web-{0D587109-D7F0-4967-8908-3506AE7740A2}" dt="2021-10-15T09:26:36.877" v="0" actId="1076"/>
        <pc:sldMkLst>
          <pc:docMk/>
          <pc:sldMk cId="1906543528" sldId="292"/>
        </pc:sldMkLst>
        <pc:spChg chg="mod">
          <ac:chgData name="Schools and Nurseries - S4K" userId="ts0HN7aS9QtsxfnCKsV8AUou1ogOExYhFqe5Tkl4JBI=" providerId="None" clId="Web-{0D587109-D7F0-4967-8908-3506AE7740A2}" dt="2021-10-15T09:26:36.877" v="0" actId="1076"/>
          <ac:spMkLst>
            <pc:docMk/>
            <pc:sldMk cId="1906543528" sldId="292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0494E-FADF-734E-BDDC-254896DC743E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68BA1-9863-C94D-98AC-86E6EDC0C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3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1pPr>
    <a:lvl2pPr marL="384277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2pPr>
    <a:lvl3pPr marL="768553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3pPr>
    <a:lvl4pPr marL="1152830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4pPr>
    <a:lvl5pPr marL="1537106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5pPr>
    <a:lvl6pPr marL="1921383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6pPr>
    <a:lvl7pPr marL="2305660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7pPr>
    <a:lvl8pPr marL="2689936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8pPr>
    <a:lvl9pPr marL="3074213" algn="l" defTabSz="768553" rtl="0" eaLnBrk="1" latinLnBrk="0" hangingPunct="1">
      <a:defRPr sz="10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9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9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19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5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99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39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79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19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994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05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5"/>
            <a:ext cx="5829300" cy="1967442"/>
          </a:xfrm>
        </p:spPr>
        <p:txBody>
          <a:bodyPr anchor="t"/>
          <a:lstStyle>
            <a:lvl1pPr algn="l">
              <a:defRPr sz="4724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363">
                <a:solidFill>
                  <a:schemeClr val="tx1">
                    <a:tint val="75000"/>
                  </a:schemeClr>
                </a:solidFill>
              </a:defRPr>
            </a:lvl1pPr>
            <a:lvl2pPr marL="53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107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619993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4pPr>
            <a:lvl5pPr marL="2159991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5pPr>
            <a:lvl6pPr marL="2699990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6pPr>
            <a:lvl7pPr marL="3239987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7pPr>
            <a:lvl8pPr marL="3779985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8pPr>
            <a:lvl9pPr marL="4319982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88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3307"/>
            </a:lvl1pPr>
            <a:lvl2pPr>
              <a:defRPr sz="2835"/>
            </a:lvl2pPr>
            <a:lvl3pPr>
              <a:defRPr sz="2363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3307"/>
            </a:lvl1pPr>
            <a:lvl2pPr>
              <a:defRPr sz="2835"/>
            </a:lvl2pPr>
            <a:lvl3pPr>
              <a:defRPr sz="2363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90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8" indent="0">
              <a:buNone/>
              <a:defRPr sz="2363" b="1"/>
            </a:lvl2pPr>
            <a:lvl3pPr marL="1079996" indent="0">
              <a:buNone/>
              <a:defRPr sz="2126" b="1"/>
            </a:lvl3pPr>
            <a:lvl4pPr marL="1619993" indent="0">
              <a:buNone/>
              <a:defRPr sz="1890" b="1"/>
            </a:lvl4pPr>
            <a:lvl5pPr marL="2159991" indent="0">
              <a:buNone/>
              <a:defRPr sz="1890" b="1"/>
            </a:lvl5pPr>
            <a:lvl6pPr marL="2699990" indent="0">
              <a:buNone/>
              <a:defRPr sz="1890" b="1"/>
            </a:lvl6pPr>
            <a:lvl7pPr marL="3239987" indent="0">
              <a:buNone/>
              <a:defRPr sz="1890" b="1"/>
            </a:lvl7pPr>
            <a:lvl8pPr marL="3779985" indent="0">
              <a:buNone/>
              <a:defRPr sz="1890" b="1"/>
            </a:lvl8pPr>
            <a:lvl9pPr marL="4319982" indent="0">
              <a:buNone/>
              <a:defRPr sz="189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835"/>
            </a:lvl1pPr>
            <a:lvl2pPr>
              <a:defRPr sz="2363"/>
            </a:lvl2pPr>
            <a:lvl3pPr>
              <a:defRPr sz="2126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217386"/>
            <a:ext cx="3031331" cy="92410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8" indent="0">
              <a:buNone/>
              <a:defRPr sz="2363" b="1"/>
            </a:lvl2pPr>
            <a:lvl3pPr marL="1079996" indent="0">
              <a:buNone/>
              <a:defRPr sz="2126" b="1"/>
            </a:lvl3pPr>
            <a:lvl4pPr marL="1619993" indent="0">
              <a:buNone/>
              <a:defRPr sz="1890" b="1"/>
            </a:lvl4pPr>
            <a:lvl5pPr marL="2159991" indent="0">
              <a:buNone/>
              <a:defRPr sz="1890" b="1"/>
            </a:lvl5pPr>
            <a:lvl6pPr marL="2699990" indent="0">
              <a:buNone/>
              <a:defRPr sz="1890" b="1"/>
            </a:lvl6pPr>
            <a:lvl7pPr marL="3239987" indent="0">
              <a:buNone/>
              <a:defRPr sz="1890" b="1"/>
            </a:lvl7pPr>
            <a:lvl8pPr marL="3779985" indent="0">
              <a:buNone/>
              <a:defRPr sz="1890" b="1"/>
            </a:lvl8pPr>
            <a:lvl9pPr marL="4319982" indent="0">
              <a:buNone/>
              <a:defRPr sz="189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2835"/>
            </a:lvl1pPr>
            <a:lvl2pPr>
              <a:defRPr sz="2363"/>
            </a:lvl2pPr>
            <a:lvl3pPr>
              <a:defRPr sz="2126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58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73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690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94405"/>
            <a:ext cx="2256235" cy="1678517"/>
          </a:xfrm>
        </p:spPr>
        <p:txBody>
          <a:bodyPr anchor="b"/>
          <a:lstStyle>
            <a:lvl1pPr algn="l">
              <a:defRPr sz="236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8"/>
            <a:ext cx="3833813" cy="8454497"/>
          </a:xfrm>
        </p:spPr>
        <p:txBody>
          <a:bodyPr/>
          <a:lstStyle>
            <a:lvl1pPr>
              <a:defRPr sz="3779"/>
            </a:lvl1pPr>
            <a:lvl2pPr>
              <a:defRPr sz="3307"/>
            </a:lvl2pPr>
            <a:lvl3pPr>
              <a:defRPr sz="2835"/>
            </a:lvl3pPr>
            <a:lvl4pPr>
              <a:defRPr sz="2363"/>
            </a:lvl4pPr>
            <a:lvl5pPr>
              <a:defRPr sz="2363"/>
            </a:lvl5pPr>
            <a:lvl6pPr>
              <a:defRPr sz="2363"/>
            </a:lvl6pPr>
            <a:lvl7pPr>
              <a:defRPr sz="2363"/>
            </a:lvl7pPr>
            <a:lvl8pPr>
              <a:defRPr sz="2363"/>
            </a:lvl8pPr>
            <a:lvl9pPr>
              <a:defRPr sz="23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2072925"/>
            <a:ext cx="2256235" cy="6775980"/>
          </a:xfrm>
        </p:spPr>
        <p:txBody>
          <a:bodyPr/>
          <a:lstStyle>
            <a:lvl1pPr marL="0" indent="0">
              <a:buNone/>
              <a:defRPr sz="1654"/>
            </a:lvl1pPr>
            <a:lvl2pPr marL="539998" indent="0">
              <a:buNone/>
              <a:defRPr sz="1418"/>
            </a:lvl2pPr>
            <a:lvl3pPr marL="1079996" indent="0">
              <a:buNone/>
              <a:defRPr sz="1181"/>
            </a:lvl3pPr>
            <a:lvl4pPr marL="1619993" indent="0">
              <a:buNone/>
              <a:defRPr sz="1063"/>
            </a:lvl4pPr>
            <a:lvl5pPr marL="2159991" indent="0">
              <a:buNone/>
              <a:defRPr sz="1063"/>
            </a:lvl5pPr>
            <a:lvl6pPr marL="2699990" indent="0">
              <a:buNone/>
              <a:defRPr sz="1063"/>
            </a:lvl6pPr>
            <a:lvl7pPr marL="3239987" indent="0">
              <a:buNone/>
              <a:defRPr sz="1063"/>
            </a:lvl7pPr>
            <a:lvl8pPr marL="3779985" indent="0">
              <a:buNone/>
              <a:defRPr sz="1063"/>
            </a:lvl8pPr>
            <a:lvl9pPr marL="4319982" indent="0">
              <a:buNone/>
              <a:defRPr sz="1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48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1"/>
          </a:xfrm>
        </p:spPr>
        <p:txBody>
          <a:bodyPr anchor="b"/>
          <a:lstStyle>
            <a:lvl1pPr algn="l">
              <a:defRPr sz="236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20"/>
            <a:ext cx="4114800" cy="5943600"/>
          </a:xfrm>
        </p:spPr>
        <p:txBody>
          <a:bodyPr/>
          <a:lstStyle>
            <a:lvl1pPr marL="0" indent="0">
              <a:buNone/>
              <a:defRPr sz="3779"/>
            </a:lvl1pPr>
            <a:lvl2pPr marL="539998" indent="0">
              <a:buNone/>
              <a:defRPr sz="3307"/>
            </a:lvl2pPr>
            <a:lvl3pPr marL="1079996" indent="0">
              <a:buNone/>
              <a:defRPr sz="2835"/>
            </a:lvl3pPr>
            <a:lvl4pPr marL="1619993" indent="0">
              <a:buNone/>
              <a:defRPr sz="2363"/>
            </a:lvl4pPr>
            <a:lvl5pPr marL="2159991" indent="0">
              <a:buNone/>
              <a:defRPr sz="2363"/>
            </a:lvl5pPr>
            <a:lvl6pPr marL="2699990" indent="0">
              <a:buNone/>
              <a:defRPr sz="2363"/>
            </a:lvl6pPr>
            <a:lvl7pPr marL="3239987" indent="0">
              <a:buNone/>
              <a:defRPr sz="2363"/>
            </a:lvl7pPr>
            <a:lvl8pPr marL="3779985" indent="0">
              <a:buNone/>
              <a:defRPr sz="2363"/>
            </a:lvl8pPr>
            <a:lvl9pPr marL="4319982" indent="0">
              <a:buNone/>
              <a:defRPr sz="2363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654"/>
            </a:lvl1pPr>
            <a:lvl2pPr marL="539998" indent="0">
              <a:buNone/>
              <a:defRPr sz="1418"/>
            </a:lvl2pPr>
            <a:lvl3pPr marL="1079996" indent="0">
              <a:buNone/>
              <a:defRPr sz="1181"/>
            </a:lvl3pPr>
            <a:lvl4pPr marL="1619993" indent="0">
              <a:buNone/>
              <a:defRPr sz="1063"/>
            </a:lvl4pPr>
            <a:lvl5pPr marL="2159991" indent="0">
              <a:buNone/>
              <a:defRPr sz="1063"/>
            </a:lvl5pPr>
            <a:lvl6pPr marL="2699990" indent="0">
              <a:buNone/>
              <a:defRPr sz="1063"/>
            </a:lvl6pPr>
            <a:lvl7pPr marL="3239987" indent="0">
              <a:buNone/>
              <a:defRPr sz="1063"/>
            </a:lvl7pPr>
            <a:lvl8pPr marL="3779985" indent="0">
              <a:buNone/>
              <a:defRPr sz="1063"/>
            </a:lvl8pPr>
            <a:lvl9pPr marL="4319982" indent="0">
              <a:buNone/>
              <a:defRPr sz="1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00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40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26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8F4C1-0F26-4DBD-8174-34BE2B15D32D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1A91E-3DFF-44ED-A23D-E91537109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39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79996" rtl="0" eaLnBrk="1" latinLnBrk="0" hangingPunct="1"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4998" indent="-404998" algn="l" defTabSz="1079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1pPr>
      <a:lvl2pPr marL="877497" indent="-337499" algn="l" defTabSz="107999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4" indent="-269999" algn="l" defTabSz="1079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3" indent="-269999" algn="l" defTabSz="107999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63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0" indent="-269999" algn="l" defTabSz="1079996" rtl="0" eaLnBrk="1" latinLnBrk="0" hangingPunct="1">
        <a:spcBef>
          <a:spcPct val="20000"/>
        </a:spcBef>
        <a:buFont typeface="Arial" panose="020B0604020202020204" pitchFamily="34" charset="0"/>
        <a:buChar char="»"/>
        <a:defRPr sz="2363" kern="1200">
          <a:solidFill>
            <a:schemeClr val="tx1"/>
          </a:solidFill>
          <a:latin typeface="+mn-lt"/>
          <a:ea typeface="+mn-ea"/>
          <a:cs typeface="+mn-cs"/>
        </a:defRPr>
      </a:lvl5pPr>
      <a:lvl6pPr marL="2969988" indent="-269999" algn="l" defTabSz="1079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6pPr>
      <a:lvl7pPr marL="3509986" indent="-269999" algn="l" defTabSz="1079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7pPr>
      <a:lvl8pPr marL="4049984" indent="-269999" algn="l" defTabSz="1079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8pPr>
      <a:lvl9pPr marL="4589981" indent="-269999" algn="l" defTabSz="1079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8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6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3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1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0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87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5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82" algn="l" defTabSz="107999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quantixed.org/2018/06/27/pentagrammarspin-why-twelve-pentagons/football-157931_960_72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0177" y="-1309"/>
            <a:ext cx="633179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Camp Session Plans- DRACULA’S DODGEBALL</a:t>
            </a:r>
            <a:endParaRPr lang="en-GB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169011"/>
              </p:ext>
            </p:extLst>
          </p:nvPr>
        </p:nvGraphicFramePr>
        <p:xfrm>
          <a:off x="166954" y="1346038"/>
          <a:ext cx="6487841" cy="84505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974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948">
                  <a:extLst>
                    <a:ext uri="{9D8B030D-6E8A-4147-A177-3AD203B41FA5}">
                      <a16:colId xmlns:a16="http://schemas.microsoft.com/office/drawing/2014/main" val="2055900536"/>
                    </a:ext>
                  </a:extLst>
                </a:gridCol>
                <a:gridCol w="2581879">
                  <a:extLst>
                    <a:ext uri="{9D8B030D-6E8A-4147-A177-3AD203B41FA5}">
                      <a16:colId xmlns:a16="http://schemas.microsoft.com/office/drawing/2014/main" val="4242482457"/>
                    </a:ext>
                  </a:extLst>
                </a:gridCol>
              </a:tblGrid>
              <a:tr h="328612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Theme/Focus: 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Dracula’s dodgeball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Time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3-3.45pm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Image/Video link/</a:t>
                      </a:r>
                    </a:p>
                    <a:p>
                      <a:pPr algn="ctr"/>
                      <a:r>
                        <a:rPr lang="en-GB" sz="1200" dirty="0"/>
                        <a:t>Parent Link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5574">
                <a:tc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 Up: 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Half the space with cones and place dodgeballs in the middle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Play: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start at the back of their side of the court/space for the opening rush (when the game starts) 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whistle players run in to retrieve a ball but must activate it before it can be thrown at the other team (if a high volume of children choose 3 children from each team to run in to retrieve a ball to avoid collisions)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activate a ball the ball must touch the baseline (the back of your side of the space. Players may retrieve balls or throw/roll them back to their teammates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Give children 2 minutes to play. Whoever has the most players standing at the end of the 2minutes wins (or the team that gets all the other players out first wins)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out if: 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you step on or over the centerline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a thrown live/direct ball hits your body(below shoulders while standing)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you throw/direct a live ball and it is caught by an opponent.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thrown live/direct ball can only hit out 1 player. Thrown balls that hit the ground, the wall, other balls, a teammate, or other objects before hitting the opponent are considered dead/indirect balls, and are ineligible to hit players </a:t>
                      </a:r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may block a thrown ball with a held ball. However, if you drop the blocking ball during the act of blocking, or if you fail to make a clean block (as in the thrown ball still ends up hitting or grazing your body afterwards), you are out.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you are out, sit on the bench on your side in the order you got out. If your teammate catches a ball, the first player that was out come back into the game 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only hold a ball for 10 seconds, afterwards, it will be considered dead. Dead balls need to be rolled over immediately to the other team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with Points &amp; Cool Down Stretches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2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1" i="0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Coaching/Teacher Tips/Questioning: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Phrase Perfect/Technique: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Dracula- You are all Dracula’s and what is Dracula?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vampire!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 vampires do? Drink blood!!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must hit the other team members to collect blood!!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9728269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091443"/>
              </p:ext>
            </p:extLst>
          </p:nvPr>
        </p:nvGraphicFramePr>
        <p:xfrm>
          <a:off x="203205" y="514765"/>
          <a:ext cx="6451590" cy="83127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223292">
                  <a:extLst>
                    <a:ext uri="{9D8B030D-6E8A-4147-A177-3AD203B41FA5}">
                      <a16:colId xmlns:a16="http://schemas.microsoft.com/office/drawing/2014/main" val="937111271"/>
                    </a:ext>
                  </a:extLst>
                </a:gridCol>
                <a:gridCol w="3228298">
                  <a:extLst>
                    <a:ext uri="{9D8B030D-6E8A-4147-A177-3AD203B41FA5}">
                      <a16:colId xmlns:a16="http://schemas.microsoft.com/office/drawing/2014/main" val="2654760134"/>
                    </a:ext>
                  </a:extLst>
                </a:gridCol>
              </a:tblGrid>
              <a:tr h="267708">
                <a:tc>
                  <a:txBody>
                    <a:bodyPr/>
                    <a:lstStyle/>
                    <a:p>
                      <a:r>
                        <a:rPr lang="en-GB" sz="900" dirty="0"/>
                        <a:t>Overall Objectives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Outcomes/Success Criteria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01477872"/>
                  </a:ext>
                </a:extLst>
              </a:tr>
              <a:tr h="2555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Hit a moving target (person!)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endParaRPr lang="en-GB" sz="900" b="0" baseline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68819557"/>
                  </a:ext>
                </a:extLst>
              </a:tr>
              <a:tr h="308000"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900" b="1" baseline="0" dirty="0"/>
                        <a:t>Equipment: </a:t>
                      </a:r>
                      <a:r>
                        <a:rPr lang="en-GB" sz="900" b="0" baseline="0" dirty="0"/>
                        <a:t>cones, dodgeballs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n-GB" sz="900" b="0" baseline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46591704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EEFCD375-217C-4A12-9FA5-9B98F8280C03}"/>
              </a:ext>
            </a:extLst>
          </p:cNvPr>
          <p:cNvSpPr/>
          <p:nvPr/>
        </p:nvSpPr>
        <p:spPr>
          <a:xfrm>
            <a:off x="4565788" y="2720752"/>
            <a:ext cx="1849453" cy="25451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99AFCA-4162-41B8-BAFA-A4463FF264AE}"/>
              </a:ext>
            </a:extLst>
          </p:cNvPr>
          <p:cNvSpPr/>
          <p:nvPr/>
        </p:nvSpPr>
        <p:spPr>
          <a:xfrm>
            <a:off x="5396462" y="2732550"/>
            <a:ext cx="126405" cy="25451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A picture containing soccer, indoor, athletic game, light&#10;&#10;Description automatically generated">
            <a:extLst>
              <a:ext uri="{FF2B5EF4-FFF2-40B4-BE49-F238E27FC236}">
                <a16:creationId xmlns:a16="http://schemas.microsoft.com/office/drawing/2014/main" id="{BD482273-531B-40F4-B9E0-92713F7D0D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08358" y="4065266"/>
            <a:ext cx="126405" cy="124163"/>
          </a:xfrm>
          <a:prstGeom prst="rect">
            <a:avLst/>
          </a:prstGeom>
        </p:spPr>
      </p:pic>
      <p:pic>
        <p:nvPicPr>
          <p:cNvPr id="18" name="Picture 17" descr="A picture containing soccer, indoor, athletic game, light&#10;&#10;Description automatically generated">
            <a:extLst>
              <a:ext uri="{FF2B5EF4-FFF2-40B4-BE49-F238E27FC236}">
                <a16:creationId xmlns:a16="http://schemas.microsoft.com/office/drawing/2014/main" id="{60E00AA5-192E-4A0E-AE0C-5567C2EA92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68630" y="3272549"/>
            <a:ext cx="126405" cy="124163"/>
          </a:xfrm>
          <a:prstGeom prst="rect">
            <a:avLst/>
          </a:prstGeom>
        </p:spPr>
      </p:pic>
      <p:pic>
        <p:nvPicPr>
          <p:cNvPr id="19" name="Picture 18" descr="A picture containing soccer, indoor, athletic game, light&#10;&#10;Description automatically generated">
            <a:extLst>
              <a:ext uri="{FF2B5EF4-FFF2-40B4-BE49-F238E27FC236}">
                <a16:creationId xmlns:a16="http://schemas.microsoft.com/office/drawing/2014/main" id="{E5D69057-D435-448D-95CE-EE2B6FFCD8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1832" y="4434621"/>
            <a:ext cx="126405" cy="124163"/>
          </a:xfrm>
          <a:prstGeom prst="rect">
            <a:avLst/>
          </a:prstGeom>
        </p:spPr>
      </p:pic>
      <p:pic>
        <p:nvPicPr>
          <p:cNvPr id="20" name="Picture 19" descr="A picture containing soccer, indoor, athletic game, light&#10;&#10;Description automatically generated">
            <a:extLst>
              <a:ext uri="{FF2B5EF4-FFF2-40B4-BE49-F238E27FC236}">
                <a16:creationId xmlns:a16="http://schemas.microsoft.com/office/drawing/2014/main" id="{38A4EEBC-6F5C-42CB-B5E5-937DA410A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84742" y="3633829"/>
            <a:ext cx="126405" cy="124163"/>
          </a:xfrm>
          <a:prstGeom prst="rect">
            <a:avLst/>
          </a:prstGeom>
        </p:spPr>
      </p:pic>
      <p:pic>
        <p:nvPicPr>
          <p:cNvPr id="21" name="Picture 20" descr="A picture containing soccer, indoor, athletic game, light&#10;&#10;Description automatically generated">
            <a:extLst>
              <a:ext uri="{FF2B5EF4-FFF2-40B4-BE49-F238E27FC236}">
                <a16:creationId xmlns:a16="http://schemas.microsoft.com/office/drawing/2014/main" id="{1C1E5668-DC7E-441D-9B5A-6750654A5F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81686" y="2934569"/>
            <a:ext cx="126405" cy="124163"/>
          </a:xfrm>
          <a:prstGeom prst="rect">
            <a:avLst/>
          </a:prstGeom>
        </p:spPr>
      </p:pic>
      <p:pic>
        <p:nvPicPr>
          <p:cNvPr id="22" name="Picture 21" descr="A picture containing soccer, indoor, athletic game, light&#10;&#10;Description automatically generated">
            <a:extLst>
              <a:ext uri="{FF2B5EF4-FFF2-40B4-BE49-F238E27FC236}">
                <a16:creationId xmlns:a16="http://schemas.microsoft.com/office/drawing/2014/main" id="{6E1AE649-7791-4FC4-81E4-2F1EB8DDE1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08182" y="4866058"/>
            <a:ext cx="126405" cy="12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43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57280</TotalTime>
  <Words>464</Words>
  <Application>Microsoft Office PowerPoint</Application>
  <PresentationFormat>A4 Paper (210x297 mm)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</dc:creator>
  <cp:lastModifiedBy>Marie and Mike Willoughby Lynch</cp:lastModifiedBy>
  <cp:revision>818</cp:revision>
  <cp:lastPrinted>2019-03-03T09:41:19Z</cp:lastPrinted>
  <dcterms:created xsi:type="dcterms:W3CDTF">2014-03-03T15:39:30Z</dcterms:created>
  <dcterms:modified xsi:type="dcterms:W3CDTF">2021-10-15T09:26:36Z</dcterms:modified>
</cp:coreProperties>
</file>