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>
        <p:scale>
          <a:sx n="100" d="100"/>
          <a:sy n="100" d="100"/>
        </p:scale>
        <p:origin x="2117" y="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954" y="128464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/>
              <a:t>Camp Session Plans – Cupids </a:t>
            </a:r>
            <a:r>
              <a:rPr lang="en-GB" sz="2000" b="1"/>
              <a:t>Target Games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3717"/>
              </p:ext>
            </p:extLst>
          </p:nvPr>
        </p:nvGraphicFramePr>
        <p:xfrm>
          <a:off x="166955" y="929075"/>
          <a:ext cx="6502405" cy="909665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17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50">
                  <a:extLst>
                    <a:ext uri="{9D8B030D-6E8A-4147-A177-3AD203B41FA5}">
                      <a16:colId xmlns:a16="http://schemas.microsoft.com/office/drawing/2014/main" val="2818243110"/>
                    </a:ext>
                  </a:extLst>
                </a:gridCol>
                <a:gridCol w="817285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2519965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</a:tblGrid>
              <a:tr h="429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S4K</a:t>
                      </a:r>
                      <a:r>
                        <a:rPr lang="en-GB" sz="1200" baseline="0" dirty="0"/>
                        <a:t> Sports Time</a:t>
                      </a:r>
                      <a:r>
                        <a:rPr lang="en-GB" sz="1200" dirty="0"/>
                        <a:t>: Broomstick and ball games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45 mins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Image/Video link/</a:t>
                      </a:r>
                    </a:p>
                    <a:p>
                      <a:pPr algn="ctr"/>
                      <a:r>
                        <a:rPr lang="en-GB" sz="1200" dirty="0"/>
                        <a:t>Parent Link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172">
                <a:tc gridSpan="3">
                  <a:txBody>
                    <a:bodyPr/>
                    <a:lstStyle/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Play</a:t>
                      </a:r>
                    </a:p>
                    <a:p>
                      <a:pPr lvl="0"/>
                      <a:endParaRPr lang="en-GB" sz="1100" b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8588" indent="-128588">
                        <a:buFont typeface="Arial" panose="020B0604020202020204" pitchFamily="34" charset="0"/>
                        <a:buNone/>
                      </a:pPr>
                      <a:r>
                        <a:rPr lang="en-GB" sz="1100" b="1" i="1" u="sng" dirty="0"/>
                        <a:t>Cupid’s Arrow</a:t>
                      </a:r>
                    </a:p>
                    <a:p>
                      <a:pPr marL="128588" indent="-128588">
                        <a:buFont typeface="Arial" panose="020B0604020202020204" pitchFamily="34" charset="0"/>
                        <a:buNone/>
                      </a:pPr>
                      <a:r>
                        <a:rPr lang="en-GB" sz="1100" b="0" i="0" u="none" dirty="0"/>
                        <a:t>Mark out a coned area so the children know where they can</a:t>
                      </a:r>
                      <a:r>
                        <a:rPr lang="en-GB" sz="1100" b="0" i="0" u="none" baseline="0" dirty="0"/>
                        <a:t> run to.  Using a soft ball one player is selected to be `Cupid`.  `Cupid` stands still and starts counting to 10 while all the other players run away within the area.  When `Cupid` gets to 10 the other players must freeze like an arrow.  Cupid can then take 4 steps towards any player before trying to hit them with the ball bellow shoulder height.  If the player is Hit, they get a letter and become Cupid.  If the player who is Cupid misses they get a letter and remain in their role.  When a player gets five letters CUPID, they are out of the game.  The winner is the last person in the game.  Or children can loose lives. </a:t>
                      </a:r>
                    </a:p>
                    <a:p>
                      <a:pPr marL="128588" indent="-128588">
                        <a:buFont typeface="Arial" panose="020B0604020202020204" pitchFamily="34" charset="0"/>
                        <a:buNone/>
                      </a:pPr>
                      <a:endParaRPr lang="en-GB" sz="1100" b="0" i="0" u="non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/>
                        <a:t>Love Heart tidy up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aseline="0" dirty="0"/>
                        <a:t>Set up two boxes for children to stand in and split them into 2 teams.  Spread footballs, bean bags and anything else soft into the two areas.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aseline="0" dirty="0"/>
                        <a:t>The Children are split into two teams.  A player from each team steps into the area and must throw the sweets back into the other players area.  The coach times for 2 minutes.  You win by having the least amount of equipment in your area after the time has stopped.  Award a point to that team.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aseline="0" dirty="0"/>
                        <a:t>Depending on space you can make the playing area big enough to fit all the children at the same time.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aseline="0" dirty="0"/>
                        <a:t>Make sure you get children to understand how to move the equipment so they do not hit each other.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/>
                        <a:t>Arrow throw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/>
                        <a:t>Set up a target mat or lines of cones.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/>
                        <a:t>Children take turns to throw an arrow (ball/beanbag) and see how many points they can get. </a:t>
                      </a:r>
                      <a:endParaRPr lang="en-GB" sz="1100" b="0" u="none" dirty="0"/>
                    </a:p>
                    <a:p>
                      <a:pPr lvl="0"/>
                      <a:endParaRPr lang="en-GB" sz="1100" b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</a:t>
                      </a:r>
                    </a:p>
                    <a:p>
                      <a:pPr marL="128588" indent="-128588">
                        <a:buFont typeface="Arial" panose="020B0604020202020204" pitchFamily="34" charset="0"/>
                        <a:buNone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Make a square out in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cones so that the children know the area that they can go in.  </a:t>
                      </a:r>
                      <a:endParaRPr lang="en-GB" sz="1100" dirty="0"/>
                    </a:p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9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 Tips and Questions :</a:t>
                      </a:r>
                    </a:p>
                    <a:p>
                      <a:pPr algn="ctr"/>
                      <a:r>
                        <a:rPr lang="en-GB" sz="10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 children questions about the games to check they understand it. E.g. how many steps can cupid take? </a:t>
                      </a:r>
                    </a:p>
                    <a:p>
                      <a:pPr algn="ctr"/>
                      <a:endParaRPr lang="en-GB" sz="10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 children how best to throw for each game. </a:t>
                      </a:r>
                    </a:p>
                    <a:p>
                      <a:pPr algn="ctr"/>
                      <a:endParaRPr lang="en-GB" sz="10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change the size of the balls around, if children are finding it hard try bean bags or bigger/smaller balls.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 Script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 we are going to see if we can be like Cupid and hit some targets. 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are different target games we can play so have a listen to them all and we can choose which one to start with.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90515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Progressions:</a:t>
                      </a:r>
                    </a:p>
                    <a:p>
                      <a:pPr algn="ctr"/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different ways to throw, underarm, overarm and rolling. </a:t>
                      </a:r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</a:p>
                    <a:p>
                      <a:r>
                        <a:rPr lang="en-GB" sz="1000" b="0" i="1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 children who are struggling to throw and make sure they can all win points. </a:t>
                      </a:r>
                      <a:endParaRPr lang="en-US" sz="1000" b="0" i="1" u="non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15978"/>
              </p:ext>
            </p:extLst>
          </p:nvPr>
        </p:nvGraphicFramePr>
        <p:xfrm>
          <a:off x="193554" y="574824"/>
          <a:ext cx="6350946" cy="308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350946">
                  <a:extLst>
                    <a:ext uri="{9D8B030D-6E8A-4147-A177-3AD203B41FA5}">
                      <a16:colId xmlns:a16="http://schemas.microsoft.com/office/drawing/2014/main" val="937111271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Equipment: soft ball, cones, tennis balls, bean bags,</a:t>
                      </a: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6591704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62827F74-C17D-9D41-BA97-499246B79128}"/>
              </a:ext>
            </a:extLst>
          </p:cNvPr>
          <p:cNvSpPr/>
          <p:nvPr/>
        </p:nvSpPr>
        <p:spPr>
          <a:xfrm>
            <a:off x="4214818" y="2381232"/>
            <a:ext cx="90000" cy="90000"/>
          </a:xfrm>
          <a:prstGeom prst="ellipse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827F74-C17D-9D41-BA97-499246B79128}"/>
              </a:ext>
            </a:extLst>
          </p:cNvPr>
          <p:cNvSpPr/>
          <p:nvPr/>
        </p:nvSpPr>
        <p:spPr>
          <a:xfrm>
            <a:off x="5214950" y="3881430"/>
            <a:ext cx="90000" cy="90000"/>
          </a:xfrm>
          <a:prstGeom prst="ellipse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827F74-C17D-9D41-BA97-499246B79128}"/>
              </a:ext>
            </a:extLst>
          </p:cNvPr>
          <p:cNvSpPr/>
          <p:nvPr/>
        </p:nvSpPr>
        <p:spPr>
          <a:xfrm>
            <a:off x="4210038" y="3881430"/>
            <a:ext cx="90000" cy="90000"/>
          </a:xfrm>
          <a:prstGeom prst="ellipse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827F74-C17D-9D41-BA97-499246B79128}"/>
              </a:ext>
            </a:extLst>
          </p:cNvPr>
          <p:cNvSpPr/>
          <p:nvPr/>
        </p:nvSpPr>
        <p:spPr>
          <a:xfrm>
            <a:off x="4214818" y="3095612"/>
            <a:ext cx="90000" cy="90000"/>
          </a:xfrm>
          <a:prstGeom prst="ellipse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2827F74-C17D-9D41-BA97-499246B79128}"/>
              </a:ext>
            </a:extLst>
          </p:cNvPr>
          <p:cNvSpPr/>
          <p:nvPr/>
        </p:nvSpPr>
        <p:spPr>
          <a:xfrm>
            <a:off x="5214950" y="2381232"/>
            <a:ext cx="90000" cy="90000"/>
          </a:xfrm>
          <a:prstGeom prst="ellipse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827F74-C17D-9D41-BA97-499246B79128}"/>
              </a:ext>
            </a:extLst>
          </p:cNvPr>
          <p:cNvSpPr/>
          <p:nvPr/>
        </p:nvSpPr>
        <p:spPr>
          <a:xfrm>
            <a:off x="6286520" y="2381232"/>
            <a:ext cx="90000" cy="90000"/>
          </a:xfrm>
          <a:prstGeom prst="ellipse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2827F74-C17D-9D41-BA97-499246B79128}"/>
              </a:ext>
            </a:extLst>
          </p:cNvPr>
          <p:cNvSpPr/>
          <p:nvPr/>
        </p:nvSpPr>
        <p:spPr>
          <a:xfrm>
            <a:off x="6286520" y="3167050"/>
            <a:ext cx="90000" cy="90000"/>
          </a:xfrm>
          <a:prstGeom prst="ellipse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2827F74-C17D-9D41-BA97-499246B79128}"/>
              </a:ext>
            </a:extLst>
          </p:cNvPr>
          <p:cNvSpPr/>
          <p:nvPr/>
        </p:nvSpPr>
        <p:spPr>
          <a:xfrm>
            <a:off x="6286520" y="3907868"/>
            <a:ext cx="90000" cy="90000"/>
          </a:xfrm>
          <a:prstGeom prst="ellipse">
            <a:avLst/>
          </a:prstGeom>
          <a:solidFill>
            <a:srgbClr val="0432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73" y="2983306"/>
            <a:ext cx="184553" cy="17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2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55187</TotalTime>
  <Words>520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Kayleigh Upward</cp:lastModifiedBy>
  <cp:revision>781</cp:revision>
  <cp:lastPrinted>2019-03-03T09:41:19Z</cp:lastPrinted>
  <dcterms:created xsi:type="dcterms:W3CDTF">2014-03-03T15:39:30Z</dcterms:created>
  <dcterms:modified xsi:type="dcterms:W3CDTF">2022-01-31T15:20:55Z</dcterms:modified>
</cp:coreProperties>
</file>