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8" r:id="rId2"/>
  </p:sldIdLst>
  <p:sldSz cx="6858000" cy="9906000" type="A4"/>
  <p:notesSz cx="6858000" cy="9144000"/>
  <p:defaultTextStyle>
    <a:defPPr>
      <a:defRPr lang="en-US"/>
    </a:defPPr>
    <a:lvl1pPr marL="0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1pPr>
    <a:lvl2pPr marL="384277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2pPr>
    <a:lvl3pPr marL="768553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3pPr>
    <a:lvl4pPr marL="1152830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4pPr>
    <a:lvl5pPr marL="1537106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5pPr>
    <a:lvl6pPr marL="1921383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6pPr>
    <a:lvl7pPr marL="2305660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7pPr>
    <a:lvl8pPr marL="2689936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8pPr>
    <a:lvl9pPr marL="3074213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86382" autoAdjust="0"/>
  </p:normalViewPr>
  <p:slideViewPr>
    <p:cSldViewPr>
      <p:cViewPr>
        <p:scale>
          <a:sx n="100" d="100"/>
          <a:sy n="100" d="100"/>
        </p:scale>
        <p:origin x="2117" y="5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0494E-FADF-734E-BDDC-254896DC743E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68BA1-9863-C94D-98AC-86E6EDC0C7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3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1pPr>
    <a:lvl2pPr marL="384277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2pPr>
    <a:lvl3pPr marL="768553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3pPr>
    <a:lvl4pPr marL="1152830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4pPr>
    <a:lvl5pPr marL="1537106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5pPr>
    <a:lvl6pPr marL="1921383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6pPr>
    <a:lvl7pPr marL="2305660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7pPr>
    <a:lvl8pPr marL="2689936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8pPr>
    <a:lvl9pPr marL="3074213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9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19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59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99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39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79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19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994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400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2"/>
            <a:ext cx="1543050" cy="84522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2"/>
            <a:ext cx="4514850" cy="84522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264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05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5"/>
            <a:ext cx="5829300" cy="1967442"/>
          </a:xfrm>
        </p:spPr>
        <p:txBody>
          <a:bodyPr anchor="t"/>
          <a:lstStyle>
            <a:lvl1pPr algn="l">
              <a:defRPr sz="4724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6"/>
          </a:xfrm>
        </p:spPr>
        <p:txBody>
          <a:bodyPr anchor="b"/>
          <a:lstStyle>
            <a:lvl1pPr marL="0" indent="0">
              <a:buNone/>
              <a:defRPr sz="2363">
                <a:solidFill>
                  <a:schemeClr val="tx1">
                    <a:tint val="75000"/>
                  </a:schemeClr>
                </a:solidFill>
              </a:defRPr>
            </a:lvl1pPr>
            <a:lvl2pPr marL="53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8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8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8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88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3307"/>
            </a:lvl1pPr>
            <a:lvl2pPr>
              <a:defRPr sz="2835"/>
            </a:lvl2pPr>
            <a:lvl3pPr>
              <a:defRPr sz="2363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3307"/>
            </a:lvl1pPr>
            <a:lvl2pPr>
              <a:defRPr sz="2835"/>
            </a:lvl2pPr>
            <a:lvl3pPr>
              <a:defRPr sz="2363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909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8" indent="0">
              <a:buNone/>
              <a:defRPr sz="2363" b="1"/>
            </a:lvl2pPr>
            <a:lvl3pPr marL="1079996" indent="0">
              <a:buNone/>
              <a:defRPr sz="2126" b="1"/>
            </a:lvl3pPr>
            <a:lvl4pPr marL="1619993" indent="0">
              <a:buNone/>
              <a:defRPr sz="1890" b="1"/>
            </a:lvl4pPr>
            <a:lvl5pPr marL="2159991" indent="0">
              <a:buNone/>
              <a:defRPr sz="1890" b="1"/>
            </a:lvl5pPr>
            <a:lvl6pPr marL="2699990" indent="0">
              <a:buNone/>
              <a:defRPr sz="1890" b="1"/>
            </a:lvl6pPr>
            <a:lvl7pPr marL="3239987" indent="0">
              <a:buNone/>
              <a:defRPr sz="1890" b="1"/>
            </a:lvl7pPr>
            <a:lvl8pPr marL="3779985" indent="0">
              <a:buNone/>
              <a:defRPr sz="1890" b="1"/>
            </a:lvl8pPr>
            <a:lvl9pPr marL="4319982" indent="0">
              <a:buNone/>
              <a:defRPr sz="18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835"/>
            </a:lvl1pPr>
            <a:lvl2pPr>
              <a:defRPr sz="2363"/>
            </a:lvl2pPr>
            <a:lvl3pPr>
              <a:defRPr sz="2126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2" y="2217386"/>
            <a:ext cx="3031331" cy="92410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8" indent="0">
              <a:buNone/>
              <a:defRPr sz="2363" b="1"/>
            </a:lvl2pPr>
            <a:lvl3pPr marL="1079996" indent="0">
              <a:buNone/>
              <a:defRPr sz="2126" b="1"/>
            </a:lvl3pPr>
            <a:lvl4pPr marL="1619993" indent="0">
              <a:buNone/>
              <a:defRPr sz="1890" b="1"/>
            </a:lvl4pPr>
            <a:lvl5pPr marL="2159991" indent="0">
              <a:buNone/>
              <a:defRPr sz="1890" b="1"/>
            </a:lvl5pPr>
            <a:lvl6pPr marL="2699990" indent="0">
              <a:buNone/>
              <a:defRPr sz="1890" b="1"/>
            </a:lvl6pPr>
            <a:lvl7pPr marL="3239987" indent="0">
              <a:buNone/>
              <a:defRPr sz="1890" b="1"/>
            </a:lvl7pPr>
            <a:lvl8pPr marL="3779985" indent="0">
              <a:buNone/>
              <a:defRPr sz="1890" b="1"/>
            </a:lvl8pPr>
            <a:lvl9pPr marL="4319982" indent="0">
              <a:buNone/>
              <a:defRPr sz="18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835"/>
            </a:lvl1pPr>
            <a:lvl2pPr>
              <a:defRPr sz="2363"/>
            </a:lvl2pPr>
            <a:lvl3pPr>
              <a:defRPr sz="2126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582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735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690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3" y="394405"/>
            <a:ext cx="2256235" cy="1678517"/>
          </a:xfrm>
        </p:spPr>
        <p:txBody>
          <a:bodyPr anchor="b"/>
          <a:lstStyle>
            <a:lvl1pPr algn="l">
              <a:defRPr sz="236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8"/>
            <a:ext cx="3833813" cy="8454497"/>
          </a:xfrm>
        </p:spPr>
        <p:txBody>
          <a:bodyPr/>
          <a:lstStyle>
            <a:lvl1pPr>
              <a:defRPr sz="3779"/>
            </a:lvl1pPr>
            <a:lvl2pPr>
              <a:defRPr sz="3307"/>
            </a:lvl2pPr>
            <a:lvl3pPr>
              <a:defRPr sz="2835"/>
            </a:lvl3pPr>
            <a:lvl4pPr>
              <a:defRPr sz="2363"/>
            </a:lvl4pPr>
            <a:lvl5pPr>
              <a:defRPr sz="2363"/>
            </a:lvl5pPr>
            <a:lvl6pPr>
              <a:defRPr sz="2363"/>
            </a:lvl6pPr>
            <a:lvl7pPr>
              <a:defRPr sz="2363"/>
            </a:lvl7pPr>
            <a:lvl8pPr>
              <a:defRPr sz="2363"/>
            </a:lvl8pPr>
            <a:lvl9pPr>
              <a:defRPr sz="236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3" y="2072925"/>
            <a:ext cx="2256235" cy="6775980"/>
          </a:xfrm>
        </p:spPr>
        <p:txBody>
          <a:bodyPr/>
          <a:lstStyle>
            <a:lvl1pPr marL="0" indent="0">
              <a:buNone/>
              <a:defRPr sz="1654"/>
            </a:lvl1pPr>
            <a:lvl2pPr marL="539998" indent="0">
              <a:buNone/>
              <a:defRPr sz="1418"/>
            </a:lvl2pPr>
            <a:lvl3pPr marL="1079996" indent="0">
              <a:buNone/>
              <a:defRPr sz="1181"/>
            </a:lvl3pPr>
            <a:lvl4pPr marL="1619993" indent="0">
              <a:buNone/>
              <a:defRPr sz="1063"/>
            </a:lvl4pPr>
            <a:lvl5pPr marL="2159991" indent="0">
              <a:buNone/>
              <a:defRPr sz="1063"/>
            </a:lvl5pPr>
            <a:lvl6pPr marL="2699990" indent="0">
              <a:buNone/>
              <a:defRPr sz="1063"/>
            </a:lvl6pPr>
            <a:lvl7pPr marL="3239987" indent="0">
              <a:buNone/>
              <a:defRPr sz="1063"/>
            </a:lvl7pPr>
            <a:lvl8pPr marL="3779985" indent="0">
              <a:buNone/>
              <a:defRPr sz="1063"/>
            </a:lvl8pPr>
            <a:lvl9pPr marL="4319982" indent="0">
              <a:buNone/>
              <a:defRPr sz="10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48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1"/>
          </a:xfrm>
        </p:spPr>
        <p:txBody>
          <a:bodyPr anchor="b"/>
          <a:lstStyle>
            <a:lvl1pPr algn="l">
              <a:defRPr sz="236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20"/>
            <a:ext cx="4114800" cy="5943600"/>
          </a:xfrm>
        </p:spPr>
        <p:txBody>
          <a:bodyPr/>
          <a:lstStyle>
            <a:lvl1pPr marL="0" indent="0">
              <a:buNone/>
              <a:defRPr sz="3779"/>
            </a:lvl1pPr>
            <a:lvl2pPr marL="539998" indent="0">
              <a:buNone/>
              <a:defRPr sz="3307"/>
            </a:lvl2pPr>
            <a:lvl3pPr marL="1079996" indent="0">
              <a:buNone/>
              <a:defRPr sz="2835"/>
            </a:lvl3pPr>
            <a:lvl4pPr marL="1619993" indent="0">
              <a:buNone/>
              <a:defRPr sz="2363"/>
            </a:lvl4pPr>
            <a:lvl5pPr marL="2159991" indent="0">
              <a:buNone/>
              <a:defRPr sz="2363"/>
            </a:lvl5pPr>
            <a:lvl6pPr marL="2699990" indent="0">
              <a:buNone/>
              <a:defRPr sz="2363"/>
            </a:lvl6pPr>
            <a:lvl7pPr marL="3239987" indent="0">
              <a:buNone/>
              <a:defRPr sz="2363"/>
            </a:lvl7pPr>
            <a:lvl8pPr marL="3779985" indent="0">
              <a:buNone/>
              <a:defRPr sz="2363"/>
            </a:lvl8pPr>
            <a:lvl9pPr marL="4319982" indent="0">
              <a:buNone/>
              <a:defRPr sz="2363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654"/>
            </a:lvl1pPr>
            <a:lvl2pPr marL="539998" indent="0">
              <a:buNone/>
              <a:defRPr sz="1418"/>
            </a:lvl2pPr>
            <a:lvl3pPr marL="1079996" indent="0">
              <a:buNone/>
              <a:defRPr sz="1181"/>
            </a:lvl3pPr>
            <a:lvl4pPr marL="1619993" indent="0">
              <a:buNone/>
              <a:defRPr sz="1063"/>
            </a:lvl4pPr>
            <a:lvl5pPr marL="2159991" indent="0">
              <a:buNone/>
              <a:defRPr sz="1063"/>
            </a:lvl5pPr>
            <a:lvl6pPr marL="2699990" indent="0">
              <a:buNone/>
              <a:defRPr sz="1063"/>
            </a:lvl6pPr>
            <a:lvl7pPr marL="3239987" indent="0">
              <a:buNone/>
              <a:defRPr sz="1063"/>
            </a:lvl7pPr>
            <a:lvl8pPr marL="3779985" indent="0">
              <a:buNone/>
              <a:defRPr sz="1063"/>
            </a:lvl8pPr>
            <a:lvl9pPr marL="4319982" indent="0">
              <a:buNone/>
              <a:defRPr sz="10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00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8F4C1-0F26-4DBD-8174-34BE2B15D32D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39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79996" rtl="0" eaLnBrk="1" latinLnBrk="0" hangingPunct="1"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4998" indent="-404998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79" kern="1200">
          <a:solidFill>
            <a:schemeClr val="tx1"/>
          </a:solidFill>
          <a:latin typeface="+mn-lt"/>
          <a:ea typeface="+mn-ea"/>
          <a:cs typeface="+mn-cs"/>
        </a:defRPr>
      </a:lvl1pPr>
      <a:lvl2pPr marL="877497" indent="-3374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7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4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3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63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0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»"/>
        <a:defRPr sz="2363" kern="1200">
          <a:solidFill>
            <a:schemeClr val="tx1"/>
          </a:solidFill>
          <a:latin typeface="+mn-lt"/>
          <a:ea typeface="+mn-ea"/>
          <a:cs typeface="+mn-cs"/>
        </a:defRPr>
      </a:lvl5pPr>
      <a:lvl6pPr marL="2969988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6pPr>
      <a:lvl7pPr marL="3509986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7pPr>
      <a:lvl8pPr marL="4049984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8pPr>
      <a:lvl9pPr marL="4589981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8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6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3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1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0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87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85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82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66954" y="128464"/>
            <a:ext cx="6331790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000" b="1" dirty="0"/>
              <a:t>Camp Session Plans – Cupids </a:t>
            </a:r>
            <a:r>
              <a:rPr lang="en-GB" sz="2000" b="1"/>
              <a:t>Target Games</a:t>
            </a:r>
            <a:endParaRPr lang="en-GB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53717"/>
              </p:ext>
            </p:extLst>
          </p:nvPr>
        </p:nvGraphicFramePr>
        <p:xfrm>
          <a:off x="166955" y="929075"/>
          <a:ext cx="6502405" cy="9096658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017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450">
                  <a:extLst>
                    <a:ext uri="{9D8B030D-6E8A-4147-A177-3AD203B41FA5}">
                      <a16:colId xmlns:a16="http://schemas.microsoft.com/office/drawing/2014/main" val="2818243110"/>
                    </a:ext>
                  </a:extLst>
                </a:gridCol>
                <a:gridCol w="817285">
                  <a:extLst>
                    <a:ext uri="{9D8B030D-6E8A-4147-A177-3AD203B41FA5}">
                      <a16:colId xmlns:a16="http://schemas.microsoft.com/office/drawing/2014/main" val="2055900536"/>
                    </a:ext>
                  </a:extLst>
                </a:gridCol>
                <a:gridCol w="2519965">
                  <a:extLst>
                    <a:ext uri="{9D8B030D-6E8A-4147-A177-3AD203B41FA5}">
                      <a16:colId xmlns:a16="http://schemas.microsoft.com/office/drawing/2014/main" val="4242482457"/>
                    </a:ext>
                  </a:extLst>
                </a:gridCol>
              </a:tblGrid>
              <a:tr h="429164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S4K</a:t>
                      </a:r>
                      <a:r>
                        <a:rPr lang="en-GB" sz="1200" baseline="0" dirty="0"/>
                        <a:t> Sports Time</a:t>
                      </a:r>
                      <a:r>
                        <a:rPr lang="en-GB" sz="1200" dirty="0"/>
                        <a:t>: Broomstick and ball games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Time</a:t>
                      </a:r>
                    </a:p>
                    <a:p>
                      <a:pPr algn="ctr"/>
                      <a:r>
                        <a:rPr lang="en-GB" sz="1200" dirty="0"/>
                        <a:t>45 mins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Image/Video link/</a:t>
                      </a:r>
                    </a:p>
                    <a:p>
                      <a:pPr algn="ctr"/>
                      <a:r>
                        <a:rPr lang="en-GB" sz="1200" dirty="0"/>
                        <a:t>Parent Link</a:t>
                      </a:r>
                      <a:endParaRPr lang="en-US" sz="12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62172">
                <a:tc gridSpan="3">
                  <a:txBody>
                    <a:bodyPr/>
                    <a:lstStyle/>
                    <a:p>
                      <a:pPr lvl="0"/>
                      <a:r>
                        <a:rPr lang="en-GB" sz="1100" b="1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To Play</a:t>
                      </a:r>
                    </a:p>
                    <a:p>
                      <a:pPr lvl="0"/>
                      <a:endParaRPr lang="en-GB" sz="1100" b="1" dirty="0">
                        <a:solidFill>
                          <a:schemeClr val="accent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8588" indent="-128588">
                        <a:buFont typeface="Arial" panose="020B0604020202020204" pitchFamily="34" charset="0"/>
                        <a:buNone/>
                      </a:pPr>
                      <a:r>
                        <a:rPr lang="en-GB" sz="1100" b="1" i="1" u="sng" dirty="0"/>
                        <a:t>Cupid’s Arrow</a:t>
                      </a:r>
                    </a:p>
                    <a:p>
                      <a:pPr marL="128588" indent="-128588">
                        <a:buFont typeface="Arial" panose="020B0604020202020204" pitchFamily="34" charset="0"/>
                        <a:buNone/>
                      </a:pPr>
                      <a:r>
                        <a:rPr lang="en-GB" sz="1100" b="0" i="0" u="none" dirty="0"/>
                        <a:t>Mark out a coned area so the children know where they can</a:t>
                      </a:r>
                      <a:r>
                        <a:rPr lang="en-GB" sz="1100" b="0" i="0" u="none" baseline="0" dirty="0"/>
                        <a:t> run to.  Using a soft ball one player is selected to be `Cupid`.  `Cupid` stands still and starts counting to 10 while all the other players run away within the area.  When `Cupid` gets to 10 the other players must freeze like an arrow.  Cupid can then take 4 steps towards any player before trying to hit them with the ball bellow shoulder height.  If the player is Hit, they get a letter and become Cupid.  If the player who is Cupid misses they get a letter and remain in their role.  When a player gets five letters CUPID, they are out of the game.  The winner is the last person in the game.  Or children can loose lives. </a:t>
                      </a:r>
                    </a:p>
                    <a:p>
                      <a:pPr marL="128588" indent="-128588">
                        <a:buFont typeface="Arial" panose="020B0604020202020204" pitchFamily="34" charset="0"/>
                        <a:buNone/>
                      </a:pPr>
                      <a:endParaRPr lang="en-GB" sz="1100" b="0" i="0" u="none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b="1" u="sng" baseline="0" dirty="0"/>
                        <a:t>Love Heart tidy up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baseline="0" dirty="0"/>
                        <a:t>Set up two boxes for children to stand in and split them into 2 teams.  Spread footballs, bean bags and anything else soft into the two areas. 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baseline="0" dirty="0"/>
                        <a:t>The Children are split into two teams.  A player from each team steps into the area and must throw the sweets back into the other players area.  The coach times for 2 minutes.  You win by having the least amount of equipment in your area after the time has stopped.  Award a point to that team. 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baseline="0" dirty="0"/>
                        <a:t>Depending on space you can make the playing area big enough to fit all the children at the same time.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baseline="0" dirty="0"/>
                        <a:t>Make sure you get children to understand how to move the equipment so they do not hit each other.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baseline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b="1" u="sng" baseline="0" dirty="0"/>
                        <a:t>Arrow throw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/>
                        <a:t>Set up a target mat or lines of cones.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/>
                        <a:t>Children take turns to throw an arrow (ball/beanbag) and see how many points they can get. </a:t>
                      </a:r>
                      <a:endParaRPr lang="en-GB" sz="1100" b="0" u="none" dirty="0"/>
                    </a:p>
                    <a:p>
                      <a:pPr lvl="0"/>
                      <a:endParaRPr lang="en-GB" sz="1100" b="1" dirty="0">
                        <a:solidFill>
                          <a:schemeClr val="accent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en-GB" sz="1100" b="1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 up</a:t>
                      </a:r>
                    </a:p>
                    <a:p>
                      <a:pPr marL="128588" indent="-128588">
                        <a:buFont typeface="Arial" panose="020B0604020202020204" pitchFamily="34" charset="0"/>
                        <a:buNone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Make a square out in</a:t>
                      </a:r>
                      <a:r>
                        <a:rPr lang="en-GB" sz="11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cones so that the children know the area that they can go in.  </a:t>
                      </a:r>
                      <a:endParaRPr lang="en-GB" sz="1100" dirty="0"/>
                    </a:p>
                    <a:p>
                      <a:endParaRPr lang="en-GB" sz="11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1967">
                <a:tc>
                  <a:txBody>
                    <a:bodyPr/>
                    <a:lstStyle/>
                    <a:p>
                      <a:pPr algn="ctr"/>
                      <a:r>
                        <a:rPr lang="en-GB" sz="12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Coaching Tips and Questions :</a:t>
                      </a:r>
                    </a:p>
                    <a:p>
                      <a:pPr algn="ctr"/>
                      <a:r>
                        <a:rPr lang="en-GB" sz="10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Ask children questions about the games to check they understand it. E.g. how many steps can cupid take? </a:t>
                      </a:r>
                    </a:p>
                    <a:p>
                      <a:pPr algn="ctr"/>
                      <a:endParaRPr lang="en-GB" sz="1000" b="0" i="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0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 children how best to throw for each game. </a:t>
                      </a:r>
                    </a:p>
                    <a:p>
                      <a:pPr algn="ctr"/>
                      <a:endParaRPr lang="en-GB" sz="1000" b="0" i="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0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can change the size of the balls around, if children are finding it hard try bean bags or bigger/smaller balls.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Phrase Perfect Script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Today we are going to see if we can be like Cupid and hit some targets. 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 are different target games we can play so have a listen to them all and we can choose which one to start with.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9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69728269"/>
                  </a:ext>
                </a:extLst>
              </a:tr>
              <a:tr h="905158"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Progressions:</a:t>
                      </a:r>
                    </a:p>
                    <a:p>
                      <a:pPr algn="ctr"/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Introduce different ways to throw, underarm, overarm and rolling. </a:t>
                      </a:r>
                      <a:endParaRPr lang="en-GB" sz="1200" b="1" i="0" u="sng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Differentiation</a:t>
                      </a:r>
                    </a:p>
                    <a:p>
                      <a:r>
                        <a:rPr lang="en-GB" sz="1000" b="0" i="1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Help children who are struggling to throw and make sure they can all win points. </a:t>
                      </a:r>
                      <a:endParaRPr lang="en-US" sz="1000" b="0" i="1" u="none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73234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915978"/>
              </p:ext>
            </p:extLst>
          </p:nvPr>
        </p:nvGraphicFramePr>
        <p:xfrm>
          <a:off x="193554" y="574824"/>
          <a:ext cx="6350946" cy="30800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6350946">
                  <a:extLst>
                    <a:ext uri="{9D8B030D-6E8A-4147-A177-3AD203B41FA5}">
                      <a16:colId xmlns:a16="http://schemas.microsoft.com/office/drawing/2014/main" val="937111271"/>
                    </a:ext>
                  </a:extLst>
                </a:gridCol>
              </a:tblGrid>
              <a:tr h="30800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900" b="1" baseline="0" dirty="0"/>
                        <a:t>Equipment: soft ball, cones, tennis balls, bean bags,</a:t>
                      </a:r>
                      <a:endParaRPr lang="en-GB" sz="900" b="0" baseline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46591704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62827F74-C17D-9D41-BA97-499246B79128}"/>
              </a:ext>
            </a:extLst>
          </p:cNvPr>
          <p:cNvSpPr/>
          <p:nvPr/>
        </p:nvSpPr>
        <p:spPr>
          <a:xfrm>
            <a:off x="4214818" y="2381232"/>
            <a:ext cx="90000" cy="90000"/>
          </a:xfrm>
          <a:prstGeom prst="ellipse">
            <a:avLst/>
          </a:prstGeom>
          <a:solidFill>
            <a:srgbClr val="0432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2827F74-C17D-9D41-BA97-499246B79128}"/>
              </a:ext>
            </a:extLst>
          </p:cNvPr>
          <p:cNvSpPr/>
          <p:nvPr/>
        </p:nvSpPr>
        <p:spPr>
          <a:xfrm>
            <a:off x="5214950" y="3881430"/>
            <a:ext cx="90000" cy="90000"/>
          </a:xfrm>
          <a:prstGeom prst="ellipse">
            <a:avLst/>
          </a:prstGeom>
          <a:solidFill>
            <a:srgbClr val="0432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2827F74-C17D-9D41-BA97-499246B79128}"/>
              </a:ext>
            </a:extLst>
          </p:cNvPr>
          <p:cNvSpPr/>
          <p:nvPr/>
        </p:nvSpPr>
        <p:spPr>
          <a:xfrm>
            <a:off x="4210038" y="3881430"/>
            <a:ext cx="90000" cy="90000"/>
          </a:xfrm>
          <a:prstGeom prst="ellipse">
            <a:avLst/>
          </a:prstGeom>
          <a:solidFill>
            <a:srgbClr val="0432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2827F74-C17D-9D41-BA97-499246B79128}"/>
              </a:ext>
            </a:extLst>
          </p:cNvPr>
          <p:cNvSpPr/>
          <p:nvPr/>
        </p:nvSpPr>
        <p:spPr>
          <a:xfrm>
            <a:off x="4214818" y="3095612"/>
            <a:ext cx="90000" cy="90000"/>
          </a:xfrm>
          <a:prstGeom prst="ellipse">
            <a:avLst/>
          </a:prstGeom>
          <a:solidFill>
            <a:srgbClr val="0432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2827F74-C17D-9D41-BA97-499246B79128}"/>
              </a:ext>
            </a:extLst>
          </p:cNvPr>
          <p:cNvSpPr/>
          <p:nvPr/>
        </p:nvSpPr>
        <p:spPr>
          <a:xfrm>
            <a:off x="5214950" y="2381232"/>
            <a:ext cx="90000" cy="90000"/>
          </a:xfrm>
          <a:prstGeom prst="ellipse">
            <a:avLst/>
          </a:prstGeom>
          <a:solidFill>
            <a:srgbClr val="0432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62827F74-C17D-9D41-BA97-499246B79128}"/>
              </a:ext>
            </a:extLst>
          </p:cNvPr>
          <p:cNvSpPr/>
          <p:nvPr/>
        </p:nvSpPr>
        <p:spPr>
          <a:xfrm>
            <a:off x="6286520" y="2381232"/>
            <a:ext cx="90000" cy="90000"/>
          </a:xfrm>
          <a:prstGeom prst="ellipse">
            <a:avLst/>
          </a:prstGeom>
          <a:solidFill>
            <a:srgbClr val="0432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2827F74-C17D-9D41-BA97-499246B79128}"/>
              </a:ext>
            </a:extLst>
          </p:cNvPr>
          <p:cNvSpPr/>
          <p:nvPr/>
        </p:nvSpPr>
        <p:spPr>
          <a:xfrm>
            <a:off x="6286520" y="3167050"/>
            <a:ext cx="90000" cy="90000"/>
          </a:xfrm>
          <a:prstGeom prst="ellipse">
            <a:avLst/>
          </a:prstGeom>
          <a:solidFill>
            <a:srgbClr val="0432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2827F74-C17D-9D41-BA97-499246B79128}"/>
              </a:ext>
            </a:extLst>
          </p:cNvPr>
          <p:cNvSpPr/>
          <p:nvPr/>
        </p:nvSpPr>
        <p:spPr>
          <a:xfrm>
            <a:off x="6286520" y="3907868"/>
            <a:ext cx="90000" cy="90000"/>
          </a:xfrm>
          <a:prstGeom prst="ellipse">
            <a:avLst/>
          </a:prstGeom>
          <a:solidFill>
            <a:srgbClr val="0432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673" y="2983306"/>
            <a:ext cx="184553" cy="178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726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55187</TotalTime>
  <Words>520</Words>
  <Application>Microsoft Office PowerPoint</Application>
  <PresentationFormat>A4 Paper (210x297 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</dc:creator>
  <cp:lastModifiedBy>Kayleigh Upward</cp:lastModifiedBy>
  <cp:revision>781</cp:revision>
  <cp:lastPrinted>2019-03-03T09:41:19Z</cp:lastPrinted>
  <dcterms:created xsi:type="dcterms:W3CDTF">2014-03-03T15:39:30Z</dcterms:created>
  <dcterms:modified xsi:type="dcterms:W3CDTF">2022-01-31T15:20:55Z</dcterms:modified>
</cp:coreProperties>
</file>