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9" r:id="rId2"/>
  </p:sldIdLst>
  <p:sldSz cx="6858000" cy="9906000" type="A4"/>
  <p:notesSz cx="6858000" cy="9144000"/>
  <p:defaultTextStyle>
    <a:defPPr>
      <a:defRPr lang="en-US"/>
    </a:defPPr>
    <a:lvl1pPr marL="0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1pPr>
    <a:lvl2pPr marL="384277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2pPr>
    <a:lvl3pPr marL="768553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3pPr>
    <a:lvl4pPr marL="1152830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4pPr>
    <a:lvl5pPr marL="1537106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5pPr>
    <a:lvl6pPr marL="1921383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6pPr>
    <a:lvl7pPr marL="2305660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7pPr>
    <a:lvl8pPr marL="2689936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8pPr>
    <a:lvl9pPr marL="3074213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 autoAdjust="0"/>
    <p:restoredTop sz="86382" autoAdjust="0"/>
  </p:normalViewPr>
  <p:slideViewPr>
    <p:cSldViewPr>
      <p:cViewPr>
        <p:scale>
          <a:sx n="200" d="100"/>
          <a:sy n="200" d="100"/>
        </p:scale>
        <p:origin x="-206" y="115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688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90494E-FADF-734E-BDDC-254896DC743E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68BA1-9863-C94D-98AC-86E6EDC0C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3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1pPr>
    <a:lvl2pPr marL="384277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2pPr>
    <a:lvl3pPr marL="768553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3pPr>
    <a:lvl4pPr marL="1152830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4pPr>
    <a:lvl5pPr marL="1537106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5pPr>
    <a:lvl6pPr marL="1921383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6pPr>
    <a:lvl7pPr marL="2305660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7pPr>
    <a:lvl8pPr marL="2689936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8pPr>
    <a:lvl9pPr marL="3074213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39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79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19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59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99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39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79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199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994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400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2"/>
            <a:ext cx="1543050" cy="84522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2"/>
            <a:ext cx="4514850" cy="84522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264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051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5"/>
            <a:ext cx="5829300" cy="1967442"/>
          </a:xfrm>
        </p:spPr>
        <p:txBody>
          <a:bodyPr anchor="t"/>
          <a:lstStyle>
            <a:lvl1pPr algn="l">
              <a:defRPr sz="4724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6"/>
          </a:xfrm>
        </p:spPr>
        <p:txBody>
          <a:bodyPr anchor="b"/>
          <a:lstStyle>
            <a:lvl1pPr marL="0" indent="0">
              <a:buNone/>
              <a:defRPr sz="2363">
                <a:solidFill>
                  <a:schemeClr val="tx1">
                    <a:tint val="75000"/>
                  </a:schemeClr>
                </a:solidFill>
              </a:defRPr>
            </a:lvl1pPr>
            <a:lvl2pPr marL="539998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1079996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619993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4pPr>
            <a:lvl5pPr marL="2159991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5pPr>
            <a:lvl6pPr marL="269999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6pPr>
            <a:lvl7pPr marL="3239987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7pPr>
            <a:lvl8pPr marL="3779985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8pPr>
            <a:lvl9pPr marL="4319982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887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3307"/>
            </a:lvl1pPr>
            <a:lvl2pPr>
              <a:defRPr sz="2835"/>
            </a:lvl2pPr>
            <a:lvl3pPr>
              <a:defRPr sz="2363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3307"/>
            </a:lvl1pPr>
            <a:lvl2pPr>
              <a:defRPr sz="2835"/>
            </a:lvl2pPr>
            <a:lvl3pPr>
              <a:defRPr sz="2363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909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8" indent="0">
              <a:buNone/>
              <a:defRPr sz="2363" b="1"/>
            </a:lvl2pPr>
            <a:lvl3pPr marL="1079996" indent="0">
              <a:buNone/>
              <a:defRPr sz="2126" b="1"/>
            </a:lvl3pPr>
            <a:lvl4pPr marL="1619993" indent="0">
              <a:buNone/>
              <a:defRPr sz="1890" b="1"/>
            </a:lvl4pPr>
            <a:lvl5pPr marL="2159991" indent="0">
              <a:buNone/>
              <a:defRPr sz="1890" b="1"/>
            </a:lvl5pPr>
            <a:lvl6pPr marL="2699990" indent="0">
              <a:buNone/>
              <a:defRPr sz="1890" b="1"/>
            </a:lvl6pPr>
            <a:lvl7pPr marL="3239987" indent="0">
              <a:buNone/>
              <a:defRPr sz="1890" b="1"/>
            </a:lvl7pPr>
            <a:lvl8pPr marL="3779985" indent="0">
              <a:buNone/>
              <a:defRPr sz="1890" b="1"/>
            </a:lvl8pPr>
            <a:lvl9pPr marL="4319982" indent="0">
              <a:buNone/>
              <a:defRPr sz="189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835"/>
            </a:lvl1pPr>
            <a:lvl2pPr>
              <a:defRPr sz="2363"/>
            </a:lvl2pPr>
            <a:lvl3pPr>
              <a:defRPr sz="2126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2" y="2217386"/>
            <a:ext cx="3031331" cy="924101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8" indent="0">
              <a:buNone/>
              <a:defRPr sz="2363" b="1"/>
            </a:lvl2pPr>
            <a:lvl3pPr marL="1079996" indent="0">
              <a:buNone/>
              <a:defRPr sz="2126" b="1"/>
            </a:lvl3pPr>
            <a:lvl4pPr marL="1619993" indent="0">
              <a:buNone/>
              <a:defRPr sz="1890" b="1"/>
            </a:lvl4pPr>
            <a:lvl5pPr marL="2159991" indent="0">
              <a:buNone/>
              <a:defRPr sz="1890" b="1"/>
            </a:lvl5pPr>
            <a:lvl6pPr marL="2699990" indent="0">
              <a:buNone/>
              <a:defRPr sz="1890" b="1"/>
            </a:lvl6pPr>
            <a:lvl7pPr marL="3239987" indent="0">
              <a:buNone/>
              <a:defRPr sz="1890" b="1"/>
            </a:lvl7pPr>
            <a:lvl8pPr marL="3779985" indent="0">
              <a:buNone/>
              <a:defRPr sz="1890" b="1"/>
            </a:lvl8pPr>
            <a:lvl9pPr marL="4319982" indent="0">
              <a:buNone/>
              <a:defRPr sz="189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2" y="3141486"/>
            <a:ext cx="3031331" cy="5707416"/>
          </a:xfrm>
        </p:spPr>
        <p:txBody>
          <a:bodyPr/>
          <a:lstStyle>
            <a:lvl1pPr>
              <a:defRPr sz="2835"/>
            </a:lvl1pPr>
            <a:lvl2pPr>
              <a:defRPr sz="2363"/>
            </a:lvl2pPr>
            <a:lvl3pPr>
              <a:defRPr sz="2126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582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735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690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3" y="394405"/>
            <a:ext cx="2256235" cy="1678517"/>
          </a:xfrm>
        </p:spPr>
        <p:txBody>
          <a:bodyPr anchor="b"/>
          <a:lstStyle>
            <a:lvl1pPr algn="l">
              <a:defRPr sz="2363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8"/>
            <a:ext cx="3833813" cy="8454497"/>
          </a:xfrm>
        </p:spPr>
        <p:txBody>
          <a:bodyPr/>
          <a:lstStyle>
            <a:lvl1pPr>
              <a:defRPr sz="3779"/>
            </a:lvl1pPr>
            <a:lvl2pPr>
              <a:defRPr sz="3307"/>
            </a:lvl2pPr>
            <a:lvl3pPr>
              <a:defRPr sz="2835"/>
            </a:lvl3pPr>
            <a:lvl4pPr>
              <a:defRPr sz="2363"/>
            </a:lvl4pPr>
            <a:lvl5pPr>
              <a:defRPr sz="2363"/>
            </a:lvl5pPr>
            <a:lvl6pPr>
              <a:defRPr sz="2363"/>
            </a:lvl6pPr>
            <a:lvl7pPr>
              <a:defRPr sz="2363"/>
            </a:lvl7pPr>
            <a:lvl8pPr>
              <a:defRPr sz="2363"/>
            </a:lvl8pPr>
            <a:lvl9pPr>
              <a:defRPr sz="236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3" y="2072925"/>
            <a:ext cx="2256235" cy="6775980"/>
          </a:xfrm>
        </p:spPr>
        <p:txBody>
          <a:bodyPr/>
          <a:lstStyle>
            <a:lvl1pPr marL="0" indent="0">
              <a:buNone/>
              <a:defRPr sz="1654"/>
            </a:lvl1pPr>
            <a:lvl2pPr marL="539998" indent="0">
              <a:buNone/>
              <a:defRPr sz="1418"/>
            </a:lvl2pPr>
            <a:lvl3pPr marL="1079996" indent="0">
              <a:buNone/>
              <a:defRPr sz="1181"/>
            </a:lvl3pPr>
            <a:lvl4pPr marL="1619993" indent="0">
              <a:buNone/>
              <a:defRPr sz="1063"/>
            </a:lvl4pPr>
            <a:lvl5pPr marL="2159991" indent="0">
              <a:buNone/>
              <a:defRPr sz="1063"/>
            </a:lvl5pPr>
            <a:lvl6pPr marL="2699990" indent="0">
              <a:buNone/>
              <a:defRPr sz="1063"/>
            </a:lvl6pPr>
            <a:lvl7pPr marL="3239987" indent="0">
              <a:buNone/>
              <a:defRPr sz="1063"/>
            </a:lvl7pPr>
            <a:lvl8pPr marL="3779985" indent="0">
              <a:buNone/>
              <a:defRPr sz="1063"/>
            </a:lvl8pPr>
            <a:lvl9pPr marL="4319982" indent="0">
              <a:buNone/>
              <a:defRPr sz="10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485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1"/>
          </a:xfrm>
        </p:spPr>
        <p:txBody>
          <a:bodyPr anchor="b"/>
          <a:lstStyle>
            <a:lvl1pPr algn="l">
              <a:defRPr sz="2363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20"/>
            <a:ext cx="4114800" cy="5943600"/>
          </a:xfrm>
        </p:spPr>
        <p:txBody>
          <a:bodyPr/>
          <a:lstStyle>
            <a:lvl1pPr marL="0" indent="0">
              <a:buNone/>
              <a:defRPr sz="3779"/>
            </a:lvl1pPr>
            <a:lvl2pPr marL="539998" indent="0">
              <a:buNone/>
              <a:defRPr sz="3307"/>
            </a:lvl2pPr>
            <a:lvl3pPr marL="1079996" indent="0">
              <a:buNone/>
              <a:defRPr sz="2835"/>
            </a:lvl3pPr>
            <a:lvl4pPr marL="1619993" indent="0">
              <a:buNone/>
              <a:defRPr sz="2363"/>
            </a:lvl4pPr>
            <a:lvl5pPr marL="2159991" indent="0">
              <a:buNone/>
              <a:defRPr sz="2363"/>
            </a:lvl5pPr>
            <a:lvl6pPr marL="2699990" indent="0">
              <a:buNone/>
              <a:defRPr sz="2363"/>
            </a:lvl6pPr>
            <a:lvl7pPr marL="3239987" indent="0">
              <a:buNone/>
              <a:defRPr sz="2363"/>
            </a:lvl7pPr>
            <a:lvl8pPr marL="3779985" indent="0">
              <a:buNone/>
              <a:defRPr sz="2363"/>
            </a:lvl8pPr>
            <a:lvl9pPr marL="4319982" indent="0">
              <a:buNone/>
              <a:defRPr sz="2363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654"/>
            </a:lvl1pPr>
            <a:lvl2pPr marL="539998" indent="0">
              <a:buNone/>
              <a:defRPr sz="1418"/>
            </a:lvl2pPr>
            <a:lvl3pPr marL="1079996" indent="0">
              <a:buNone/>
              <a:defRPr sz="1181"/>
            </a:lvl3pPr>
            <a:lvl4pPr marL="1619993" indent="0">
              <a:buNone/>
              <a:defRPr sz="1063"/>
            </a:lvl4pPr>
            <a:lvl5pPr marL="2159991" indent="0">
              <a:buNone/>
              <a:defRPr sz="1063"/>
            </a:lvl5pPr>
            <a:lvl6pPr marL="2699990" indent="0">
              <a:buNone/>
              <a:defRPr sz="1063"/>
            </a:lvl6pPr>
            <a:lvl7pPr marL="3239987" indent="0">
              <a:buNone/>
              <a:defRPr sz="1063"/>
            </a:lvl7pPr>
            <a:lvl8pPr marL="3779985" indent="0">
              <a:buNone/>
              <a:defRPr sz="1063"/>
            </a:lvl8pPr>
            <a:lvl9pPr marL="4319982" indent="0">
              <a:buNone/>
              <a:defRPr sz="10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002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8F4C1-0F26-4DBD-8174-34BE2B15D32D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395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79996" rtl="0" eaLnBrk="1" latinLnBrk="0" hangingPunct="1">
        <a:spcBef>
          <a:spcPct val="0"/>
        </a:spcBef>
        <a:buNone/>
        <a:defRPr sz="51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4998" indent="-404998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79" kern="1200">
          <a:solidFill>
            <a:schemeClr val="tx1"/>
          </a:solidFill>
          <a:latin typeface="+mn-lt"/>
          <a:ea typeface="+mn-ea"/>
          <a:cs typeface="+mn-cs"/>
        </a:defRPr>
      </a:lvl1pPr>
      <a:lvl2pPr marL="877497" indent="-3374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–"/>
        <a:defRPr sz="3307" kern="1200">
          <a:solidFill>
            <a:schemeClr val="tx1"/>
          </a:solidFill>
          <a:latin typeface="+mn-lt"/>
          <a:ea typeface="+mn-ea"/>
          <a:cs typeface="+mn-cs"/>
        </a:defRPr>
      </a:lvl2pPr>
      <a:lvl3pPr marL="1349994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3pPr>
      <a:lvl4pPr marL="1889993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63" kern="1200">
          <a:solidFill>
            <a:schemeClr val="tx1"/>
          </a:solidFill>
          <a:latin typeface="+mn-lt"/>
          <a:ea typeface="+mn-ea"/>
          <a:cs typeface="+mn-cs"/>
        </a:defRPr>
      </a:lvl4pPr>
      <a:lvl5pPr marL="2429990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»"/>
        <a:defRPr sz="2363" kern="1200">
          <a:solidFill>
            <a:schemeClr val="tx1"/>
          </a:solidFill>
          <a:latin typeface="+mn-lt"/>
          <a:ea typeface="+mn-ea"/>
          <a:cs typeface="+mn-cs"/>
        </a:defRPr>
      </a:lvl5pPr>
      <a:lvl6pPr marL="2969988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63" kern="1200">
          <a:solidFill>
            <a:schemeClr val="tx1"/>
          </a:solidFill>
          <a:latin typeface="+mn-lt"/>
          <a:ea typeface="+mn-ea"/>
          <a:cs typeface="+mn-cs"/>
        </a:defRPr>
      </a:lvl6pPr>
      <a:lvl7pPr marL="3509986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63" kern="1200">
          <a:solidFill>
            <a:schemeClr val="tx1"/>
          </a:solidFill>
          <a:latin typeface="+mn-lt"/>
          <a:ea typeface="+mn-ea"/>
          <a:cs typeface="+mn-cs"/>
        </a:defRPr>
      </a:lvl7pPr>
      <a:lvl8pPr marL="4049984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63" kern="1200">
          <a:solidFill>
            <a:schemeClr val="tx1"/>
          </a:solidFill>
          <a:latin typeface="+mn-lt"/>
          <a:ea typeface="+mn-ea"/>
          <a:cs typeface="+mn-cs"/>
        </a:defRPr>
      </a:lvl8pPr>
      <a:lvl9pPr marL="4589981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39998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79996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19993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59991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699990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39987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79985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19982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Relationship Id="rId9" Type="http://schemas.microsoft.com/office/2007/relationships/hdphoto" Target="../media/hdphoto4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66954" y="128464"/>
            <a:ext cx="6331790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</a:rPr>
              <a:t>Camp Session Plans- Capture the Flag</a:t>
            </a:r>
            <a:endParaRPr lang="en-GB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932012"/>
              </p:ext>
            </p:extLst>
          </p:nvPr>
        </p:nvGraphicFramePr>
        <p:xfrm>
          <a:off x="193554" y="1683978"/>
          <a:ext cx="6350946" cy="6849728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947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">
                  <a:extLst>
                    <a:ext uri="{9D8B030D-6E8A-4147-A177-3AD203B41FA5}">
                      <a16:colId xmlns:a16="http://schemas.microsoft.com/office/drawing/2014/main" val="2818243110"/>
                    </a:ext>
                  </a:extLst>
                </a:gridCol>
                <a:gridCol w="798248">
                  <a:extLst>
                    <a:ext uri="{9D8B030D-6E8A-4147-A177-3AD203B41FA5}">
                      <a16:colId xmlns:a16="http://schemas.microsoft.com/office/drawing/2014/main" val="2055900536"/>
                    </a:ext>
                  </a:extLst>
                </a:gridCol>
                <a:gridCol w="2461268">
                  <a:extLst>
                    <a:ext uri="{9D8B030D-6E8A-4147-A177-3AD203B41FA5}">
                      <a16:colId xmlns:a16="http://schemas.microsoft.com/office/drawing/2014/main" val="4242482457"/>
                    </a:ext>
                  </a:extLst>
                </a:gridCol>
              </a:tblGrid>
              <a:tr h="328612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Theme/Focus: CAPTURE THE FLAG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Time</a:t>
                      </a:r>
                    </a:p>
                    <a:p>
                      <a:pPr algn="ctr"/>
                      <a:r>
                        <a:rPr lang="en-GB" sz="1200" dirty="0">
                          <a:solidFill>
                            <a:schemeClr val="bg1"/>
                          </a:solidFill>
                        </a:rPr>
                        <a:t>45 Mins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Image/Video link/</a:t>
                      </a:r>
                    </a:p>
                    <a:p>
                      <a:pPr algn="ctr"/>
                      <a:r>
                        <a:rPr lang="en-GB" sz="1200" dirty="0"/>
                        <a:t>Parent Link</a:t>
                      </a:r>
                      <a:endParaRPr lang="en-US" sz="12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5574">
                <a:tc gridSpan="3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100" dirty="0"/>
                    </a:p>
                    <a:p>
                      <a:pPr lvl="0"/>
                      <a:r>
                        <a:rPr lang="en-GB" sz="1100" b="1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Set up</a:t>
                      </a:r>
                    </a:p>
                    <a:p>
                      <a:pPr marL="128270" indent="-12827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Divide the playing field in half and designate a small “zone” on both sides to hold people who are tagged (jail)</a:t>
                      </a:r>
                    </a:p>
                    <a:p>
                      <a:pPr marL="128270" indent="-12827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There can also be a designated circle on each side where the flag/gem is placed.</a:t>
                      </a:r>
                      <a:endParaRPr lang="en-GB" sz="1100" b="1" dirty="0">
                        <a:solidFill>
                          <a:schemeClr val="accent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lvl="0"/>
                      <a:endParaRPr lang="en-GB" sz="1100" b="1" dirty="0">
                        <a:solidFill>
                          <a:schemeClr val="accent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lvl="0"/>
                      <a:r>
                        <a:rPr lang="en-GB" sz="1100" b="1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To Play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Each team tries to take the other team’s flag (bib) and return across the centre line without being tagged.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When guarding the flag zone or the holding zone, a defender must be at least 2 steps away from the zone boundaries.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a player is tagged while on their opponent’s side they are must go back to their own side.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a player who has stolen the flag/gem is tagged on the opponent's side, the flag/gem is returned to the flag zone, and the player goes to the holding zone (jail).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player can be freed from the holding zone (jail) when a teammate crosses the centre line and tags the player; both players then receive a free walk back to their side.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player can only free one teammate at a time.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an opposing player can get both feet into the flag zone without being tagged, they can remain there without safely (without getting tagged) before attempting to cross the centre line.</a:t>
                      </a:r>
                      <a:endParaRPr lang="en-GB" sz="11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100" dirty="0"/>
                    </a:p>
                    <a:p>
                      <a:endParaRPr lang="en-GB" sz="11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8703">
                <a:tc>
                  <a:txBody>
                    <a:bodyPr/>
                    <a:lstStyle/>
                    <a:p>
                      <a:pPr algn="ctr"/>
                      <a:r>
                        <a:rPr lang="en-GB" sz="1200" b="1" i="0" u="sng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Coaching/Teacher Tips/Questioning: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Have colour co-ordinated bibs so we know which flag belongs to which team if using more than one!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100" b="1" i="0" u="sng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Phrase Perfect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are all now warriors and have to collect the powerful flag from the opposite kingdom, reuniting it with your own flag</a:t>
                      </a:r>
                      <a:r>
                        <a:rPr lang="en-GB" sz="1100" b="1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  <a:endParaRPr lang="en-GB" sz="11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9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69728269"/>
                  </a:ext>
                </a:extLst>
              </a:tr>
              <a:tr h="1020428">
                <a:tc gridSpan="3">
                  <a:txBody>
                    <a:bodyPr/>
                    <a:lstStyle/>
                    <a:p>
                      <a:pPr algn="ctr"/>
                      <a:r>
                        <a:rPr lang="en-GB" sz="1200" b="1" i="0" u="sng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Progressions: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Have more than 1 flag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Allow the teams to hide the flags anywhere overground!!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Have a time limit and the team that has the most flags or players in play wins!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i="0" u="sng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Differentiation</a:t>
                      </a:r>
                    </a:p>
                    <a:p>
                      <a:r>
                        <a:rPr lang="en-GB" sz="11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Make the space smaller</a:t>
                      </a:r>
                      <a:endParaRPr lang="en-US" sz="1100" b="0" u="none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173234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168095"/>
              </p:ext>
            </p:extLst>
          </p:nvPr>
        </p:nvGraphicFramePr>
        <p:xfrm>
          <a:off x="193554" y="782440"/>
          <a:ext cx="6331790" cy="901538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3163438">
                  <a:extLst>
                    <a:ext uri="{9D8B030D-6E8A-4147-A177-3AD203B41FA5}">
                      <a16:colId xmlns:a16="http://schemas.microsoft.com/office/drawing/2014/main" val="937111271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2654760134"/>
                    </a:ext>
                  </a:extLst>
                </a:gridCol>
              </a:tblGrid>
              <a:tr h="166199">
                <a:tc>
                  <a:txBody>
                    <a:bodyPr/>
                    <a:lstStyle/>
                    <a:p>
                      <a:r>
                        <a:rPr lang="en-GB" sz="900" dirty="0"/>
                        <a:t>Overall Objectives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Outcomes/Success Criteria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901477872"/>
                  </a:ext>
                </a:extLst>
              </a:tr>
              <a:tr h="387798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900" b="0" baseline="0" dirty="0"/>
                        <a:t>Objective 1: Be the first team to safely capture the other team's flag and place in their holding area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GB" sz="900" b="0" baseline="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68819557"/>
                  </a:ext>
                </a:extLst>
              </a:tr>
              <a:tr h="30800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900" b="1" baseline="0" dirty="0"/>
                        <a:t>Equipment: Flags/Bibs/Balls, Cones, hoops</a:t>
                      </a:r>
                      <a:endParaRPr lang="en-GB" sz="900" b="0" baseline="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GB" sz="900" b="0" baseline="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246591704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CE1F0F8C-11DE-4BD6-9B9A-FE3AB2A6CA78}"/>
              </a:ext>
            </a:extLst>
          </p:cNvPr>
          <p:cNvSpPr/>
          <p:nvPr/>
        </p:nvSpPr>
        <p:spPr>
          <a:xfrm>
            <a:off x="4581128" y="2720752"/>
            <a:ext cx="1656184" cy="26642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FA07C1C-A51B-4FA1-861A-872AC9BC8341}"/>
              </a:ext>
            </a:extLst>
          </p:cNvPr>
          <p:cNvCxnSpPr>
            <a:stCxn id="2" idx="1"/>
            <a:endCxn id="2" idx="3"/>
          </p:cNvCxnSpPr>
          <p:nvPr/>
        </p:nvCxnSpPr>
        <p:spPr>
          <a:xfrm>
            <a:off x="4581128" y="4052900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ircle: Hollow 4">
            <a:extLst>
              <a:ext uri="{FF2B5EF4-FFF2-40B4-BE49-F238E27FC236}">
                <a16:creationId xmlns:a16="http://schemas.microsoft.com/office/drawing/2014/main" id="{93CC8699-C9E2-47B3-AFB3-16B3674BB33F}"/>
              </a:ext>
            </a:extLst>
          </p:cNvPr>
          <p:cNvSpPr/>
          <p:nvPr/>
        </p:nvSpPr>
        <p:spPr>
          <a:xfrm>
            <a:off x="5229200" y="2792760"/>
            <a:ext cx="360040" cy="360038"/>
          </a:xfrm>
          <a:prstGeom prst="donu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" name="Circle: Hollow 9">
            <a:extLst>
              <a:ext uri="{FF2B5EF4-FFF2-40B4-BE49-F238E27FC236}">
                <a16:creationId xmlns:a16="http://schemas.microsoft.com/office/drawing/2014/main" id="{4ADA29BC-CA0E-4E87-B800-AEA756EDB5A6}"/>
              </a:ext>
            </a:extLst>
          </p:cNvPr>
          <p:cNvSpPr/>
          <p:nvPr/>
        </p:nvSpPr>
        <p:spPr>
          <a:xfrm>
            <a:off x="5222560" y="4910422"/>
            <a:ext cx="373319" cy="360038"/>
          </a:xfrm>
          <a:prstGeom prst="donut">
            <a:avLst>
              <a:gd name="adj" fmla="val 0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5D7E6B2C-6E21-4F18-BD27-D6A02873B651}"/>
              </a:ext>
            </a:extLst>
          </p:cNvPr>
          <p:cNvSpPr/>
          <p:nvPr/>
        </p:nvSpPr>
        <p:spPr>
          <a:xfrm>
            <a:off x="4653136" y="3519987"/>
            <a:ext cx="337577" cy="37260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EAC1C0DD-A64E-4A31-83E0-50AB232A361F}"/>
              </a:ext>
            </a:extLst>
          </p:cNvPr>
          <p:cNvSpPr/>
          <p:nvPr/>
        </p:nvSpPr>
        <p:spPr>
          <a:xfrm rot="5400000" flipH="1" flipV="1">
            <a:off x="5736256" y="4172634"/>
            <a:ext cx="360038" cy="360039"/>
          </a:xfrm>
          <a:prstGeom prst="rt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7C12793F-E1D6-403C-BB29-AE58DE46DC84}"/>
              </a:ext>
            </a:extLst>
          </p:cNvPr>
          <p:cNvSpPr/>
          <p:nvPr/>
        </p:nvSpPr>
        <p:spPr>
          <a:xfrm rot="10800000">
            <a:off x="4661257" y="3519987"/>
            <a:ext cx="337577" cy="37260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96B1FC1-624F-49C3-9FF8-AEB5C100B8C6}"/>
              </a:ext>
            </a:extLst>
          </p:cNvPr>
          <p:cNvSpPr txBox="1"/>
          <p:nvPr/>
        </p:nvSpPr>
        <p:spPr>
          <a:xfrm>
            <a:off x="4603464" y="3543712"/>
            <a:ext cx="453162" cy="325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Jail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6355853-92A6-48A4-A427-120F62FDDC65}"/>
              </a:ext>
            </a:extLst>
          </p:cNvPr>
          <p:cNvSpPr txBox="1"/>
          <p:nvPr/>
        </p:nvSpPr>
        <p:spPr>
          <a:xfrm>
            <a:off x="5157192" y="2835659"/>
            <a:ext cx="68936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/>
              <a:t>Castle</a:t>
            </a:r>
          </a:p>
        </p:txBody>
      </p:sp>
      <p:sp>
        <p:nvSpPr>
          <p:cNvPr id="18" name="Right Triangle 17">
            <a:extLst>
              <a:ext uri="{FF2B5EF4-FFF2-40B4-BE49-F238E27FC236}">
                <a16:creationId xmlns:a16="http://schemas.microsoft.com/office/drawing/2014/main" id="{F6806C3F-1AF0-4F3A-8E70-29A580A0D0B2}"/>
              </a:ext>
            </a:extLst>
          </p:cNvPr>
          <p:cNvSpPr/>
          <p:nvPr/>
        </p:nvSpPr>
        <p:spPr>
          <a:xfrm rot="16200000" flipH="1" flipV="1">
            <a:off x="5736255" y="4172635"/>
            <a:ext cx="360038" cy="360039"/>
          </a:xfrm>
          <a:prstGeom prst="rt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3DC7A19-5441-4172-AA45-54C7FD3699A7}"/>
              </a:ext>
            </a:extLst>
          </p:cNvPr>
          <p:cNvSpPr txBox="1"/>
          <p:nvPr/>
        </p:nvSpPr>
        <p:spPr>
          <a:xfrm>
            <a:off x="5694487" y="4189236"/>
            <a:ext cx="453162" cy="325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Jail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27766DB-1010-44F5-8FF0-3451F7B123DB}"/>
              </a:ext>
            </a:extLst>
          </p:cNvPr>
          <p:cNvSpPr txBox="1"/>
          <p:nvPr/>
        </p:nvSpPr>
        <p:spPr>
          <a:xfrm>
            <a:off x="5157192" y="4962717"/>
            <a:ext cx="68936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/>
              <a:t>Castle</a:t>
            </a:r>
          </a:p>
        </p:txBody>
      </p:sp>
      <p:pic>
        <p:nvPicPr>
          <p:cNvPr id="21" name="Picture 20" descr="Icon&#10;&#10;Description automatically generated">
            <a:extLst>
              <a:ext uri="{FF2B5EF4-FFF2-40B4-BE49-F238E27FC236}">
                <a16:creationId xmlns:a16="http://schemas.microsoft.com/office/drawing/2014/main" id="{5A54BEF2-D737-4CC2-A931-2DA90F5B57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70" y="4255005"/>
            <a:ext cx="256754" cy="340276"/>
          </a:xfrm>
          <a:prstGeom prst="rect">
            <a:avLst/>
          </a:prstGeom>
        </p:spPr>
      </p:pic>
      <p:pic>
        <p:nvPicPr>
          <p:cNvPr id="22" name="Picture 21" descr="Icon&#10;&#10;Description automatically generated">
            <a:extLst>
              <a:ext uri="{FF2B5EF4-FFF2-40B4-BE49-F238E27FC236}">
                <a16:creationId xmlns:a16="http://schemas.microsoft.com/office/drawing/2014/main" id="{946DA544-25EE-4273-9DDB-46F0253F548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5561" y="4483698"/>
            <a:ext cx="249263" cy="330348"/>
          </a:xfrm>
          <a:prstGeom prst="rect">
            <a:avLst/>
          </a:prstGeom>
        </p:spPr>
      </p:pic>
      <p:pic>
        <p:nvPicPr>
          <p:cNvPr id="23" name="Picture 22" descr="Icon&#10;&#10;Description automatically generated">
            <a:extLst>
              <a:ext uri="{FF2B5EF4-FFF2-40B4-BE49-F238E27FC236}">
                <a16:creationId xmlns:a16="http://schemas.microsoft.com/office/drawing/2014/main" id="{24E5F801-BF8B-4C1E-B656-205C25434C5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9858" y="3595880"/>
            <a:ext cx="219382" cy="290747"/>
          </a:xfrm>
          <a:prstGeom prst="rect">
            <a:avLst/>
          </a:prstGeom>
        </p:spPr>
      </p:pic>
      <p:pic>
        <p:nvPicPr>
          <p:cNvPr id="24" name="Picture 23" descr="Icon&#10;&#10;Description automatically generated">
            <a:extLst>
              <a:ext uri="{FF2B5EF4-FFF2-40B4-BE49-F238E27FC236}">
                <a16:creationId xmlns:a16="http://schemas.microsoft.com/office/drawing/2014/main" id="{2D64AAEE-8AC7-4762-8346-B4B24500D2F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6029" y="3148706"/>
            <a:ext cx="195179" cy="258671"/>
          </a:xfrm>
          <a:prstGeom prst="rect">
            <a:avLst/>
          </a:prstGeom>
        </p:spPr>
      </p:pic>
      <p:pic>
        <p:nvPicPr>
          <p:cNvPr id="25" name="Picture 24" descr="Icon&#10;&#10;Description automatically generated">
            <a:extLst>
              <a:ext uri="{FF2B5EF4-FFF2-40B4-BE49-F238E27FC236}">
                <a16:creationId xmlns:a16="http://schemas.microsoft.com/office/drawing/2014/main" id="{1067D1CE-06E2-44C6-B9D7-A75FA452235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6552" y="3206861"/>
            <a:ext cx="195179" cy="258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989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55148</TotalTime>
  <Words>391</Words>
  <Application>Microsoft Office PowerPoint</Application>
  <PresentationFormat>A4 Paper (210x297 mm)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</dc:creator>
  <cp:lastModifiedBy>Charisse Tregear</cp:lastModifiedBy>
  <cp:revision>794</cp:revision>
  <cp:lastPrinted>2019-03-03T09:41:19Z</cp:lastPrinted>
  <dcterms:created xsi:type="dcterms:W3CDTF">2014-03-03T15:39:30Z</dcterms:created>
  <dcterms:modified xsi:type="dcterms:W3CDTF">2021-11-08T09:38:52Z</dcterms:modified>
</cp:coreProperties>
</file>