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8" r:id="rId2"/>
    <p:sldId id="279" r:id="rId3"/>
  </p:sldIdLst>
  <p:sldSz cx="6858000" cy="9906000" type="A4"/>
  <p:notesSz cx="6858000" cy="9144000"/>
  <p:defaultTextStyle>
    <a:defPPr>
      <a:defRPr lang="en-US"/>
    </a:defPPr>
    <a:lvl1pPr marL="0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1pPr>
    <a:lvl2pPr marL="384277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2pPr>
    <a:lvl3pPr marL="768553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3pPr>
    <a:lvl4pPr marL="1152830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4pPr>
    <a:lvl5pPr marL="1537106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5pPr>
    <a:lvl6pPr marL="1921383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6pPr>
    <a:lvl7pPr marL="2305660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7pPr>
    <a:lvl8pPr marL="2689936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8pPr>
    <a:lvl9pPr marL="3074213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536617-FEC1-4913-ABB9-2091EB1EED1E}" v="795" dt="2020-10-20T13:38:14.183"/>
    <p1510:client id="{469B4DAF-74B9-4340-B27E-624FD4366DB5}" v="44" dt="2020-10-20T12:20:23.0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 autoAdjust="0"/>
    <p:restoredTop sz="86382" autoAdjust="0"/>
  </p:normalViewPr>
  <p:slideViewPr>
    <p:cSldViewPr>
      <p:cViewPr>
        <p:scale>
          <a:sx n="100" d="100"/>
          <a:sy n="100" d="100"/>
        </p:scale>
        <p:origin x="1632" y="7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688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nquiries - S4K" userId="JsnxHV8xOHpGZ6cjnCDor2ws4PqckA3bKxhC77vcfDc=" providerId="None" clId="Web-{469B4DAF-74B9-4340-B27E-624FD4366DB5}"/>
    <pc:docChg chg="modSld">
      <pc:chgData name="Enquiries - S4K" userId="JsnxHV8xOHpGZ6cjnCDor2ws4PqckA3bKxhC77vcfDc=" providerId="None" clId="Web-{469B4DAF-74B9-4340-B27E-624FD4366DB5}" dt="2020-10-20T12:20:23.054" v="41"/>
      <pc:docMkLst>
        <pc:docMk/>
      </pc:docMkLst>
      <pc:sldChg chg="addSp delSp modSp">
        <pc:chgData name="Enquiries - S4K" userId="JsnxHV8xOHpGZ6cjnCDor2ws4PqckA3bKxhC77vcfDc=" providerId="None" clId="Web-{469B4DAF-74B9-4340-B27E-624FD4366DB5}" dt="2020-10-20T12:20:23.054" v="41"/>
        <pc:sldMkLst>
          <pc:docMk/>
          <pc:sldMk cId="2583726741" sldId="278"/>
        </pc:sldMkLst>
        <pc:spChg chg="mod">
          <ac:chgData name="Enquiries - S4K" userId="JsnxHV8xOHpGZ6cjnCDor2ws4PqckA3bKxhC77vcfDc=" providerId="None" clId="Web-{469B4DAF-74B9-4340-B27E-624FD4366DB5}" dt="2020-10-20T12:12:57.786" v="10" actId="20577"/>
          <ac:spMkLst>
            <pc:docMk/>
            <pc:sldMk cId="2583726741" sldId="278"/>
            <ac:spMk id="9" creationId="{00000000-0000-0000-0000-000000000000}"/>
          </ac:spMkLst>
        </pc:spChg>
        <pc:graphicFrameChg chg="mod modGraphic">
          <ac:chgData name="Enquiries - S4K" userId="JsnxHV8xOHpGZ6cjnCDor2ws4PqckA3bKxhC77vcfDc=" providerId="None" clId="Web-{469B4DAF-74B9-4340-B27E-624FD4366DB5}" dt="2020-10-20T12:20:23.054" v="41"/>
          <ac:graphicFrameMkLst>
            <pc:docMk/>
            <pc:sldMk cId="2583726741" sldId="278"/>
            <ac:graphicFrameMk id="13" creationId="{00000000-0000-0000-0000-000000000000}"/>
          </ac:graphicFrameMkLst>
        </pc:graphicFrameChg>
        <pc:picChg chg="add del mod">
          <ac:chgData name="Enquiries - S4K" userId="JsnxHV8xOHpGZ6cjnCDor2ws4PqckA3bKxhC77vcfDc=" providerId="None" clId="Web-{469B4DAF-74B9-4340-B27E-624FD4366DB5}" dt="2020-10-20T12:13:08.395" v="13"/>
          <ac:picMkLst>
            <pc:docMk/>
            <pc:sldMk cId="2583726741" sldId="278"/>
            <ac:picMk id="2" creationId="{A1E85FBE-401E-438C-A2ED-7105996A9B91}"/>
          </ac:picMkLst>
        </pc:picChg>
        <pc:picChg chg="add mod modCrop">
          <ac:chgData name="Enquiries - S4K" userId="JsnxHV8xOHpGZ6cjnCDor2ws4PqckA3bKxhC77vcfDc=" providerId="None" clId="Web-{469B4DAF-74B9-4340-B27E-624FD4366DB5}" dt="2020-10-20T12:13:46.114" v="19" actId="1076"/>
          <ac:picMkLst>
            <pc:docMk/>
            <pc:sldMk cId="2583726741" sldId="278"/>
            <ac:picMk id="3" creationId="{B5827292-C6F5-4937-ACA9-7B02577BDB13}"/>
          </ac:picMkLst>
        </pc:picChg>
      </pc:sldChg>
    </pc:docChg>
  </pc:docChgLst>
  <pc:docChgLst>
    <pc:chgData name="Enquiries - S4K" userId="JsnxHV8xOHpGZ6cjnCDor2ws4PqckA3bKxhC77vcfDc=" providerId="None" clId="Web-{37536617-FEC1-4913-ABB9-2091EB1EED1E}"/>
    <pc:docChg chg="modSld">
      <pc:chgData name="Enquiries - S4K" userId="JsnxHV8xOHpGZ6cjnCDor2ws4PqckA3bKxhC77vcfDc=" providerId="None" clId="Web-{37536617-FEC1-4913-ABB9-2091EB1EED1E}" dt="2020-10-20T13:38:14.183" v="792"/>
      <pc:docMkLst>
        <pc:docMk/>
      </pc:docMkLst>
      <pc:sldChg chg="modSp">
        <pc:chgData name="Enquiries - S4K" userId="JsnxHV8xOHpGZ6cjnCDor2ws4PqckA3bKxhC77vcfDc=" providerId="None" clId="Web-{37536617-FEC1-4913-ABB9-2091EB1EED1E}" dt="2020-10-20T13:38:14.183" v="792"/>
        <pc:sldMkLst>
          <pc:docMk/>
          <pc:sldMk cId="2583726741" sldId="278"/>
        </pc:sldMkLst>
        <pc:graphicFrameChg chg="mod modGraphic">
          <ac:chgData name="Enquiries - S4K" userId="JsnxHV8xOHpGZ6cjnCDor2ws4PqckA3bKxhC77vcfDc=" providerId="None" clId="Web-{37536617-FEC1-4913-ABB9-2091EB1EED1E}" dt="2020-10-20T13:38:14.183" v="792"/>
          <ac:graphicFrameMkLst>
            <pc:docMk/>
            <pc:sldMk cId="2583726741" sldId="278"/>
            <ac:graphicFrameMk id="13" creationId="{00000000-0000-0000-0000-000000000000}"/>
          </ac:graphicFrameMkLst>
        </pc:graphicFrameChg>
        <pc:picChg chg="mod">
          <ac:chgData name="Enquiries - S4K" userId="JsnxHV8xOHpGZ6cjnCDor2ws4PqckA3bKxhC77vcfDc=" providerId="None" clId="Web-{37536617-FEC1-4913-ABB9-2091EB1EED1E}" dt="2020-10-20T12:41:46.242" v="4" actId="14100"/>
          <ac:picMkLst>
            <pc:docMk/>
            <pc:sldMk cId="2583726741" sldId="278"/>
            <ac:picMk id="3" creationId="{B5827292-C6F5-4937-ACA9-7B02577BDB1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90494E-FADF-734E-BDDC-254896DC743E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68BA1-9863-C94D-98AC-86E6EDC0C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3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1pPr>
    <a:lvl2pPr marL="384277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2pPr>
    <a:lvl3pPr marL="768553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3pPr>
    <a:lvl4pPr marL="1152830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4pPr>
    <a:lvl5pPr marL="1537106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5pPr>
    <a:lvl6pPr marL="1921383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6pPr>
    <a:lvl7pPr marL="2305660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7pPr>
    <a:lvl8pPr marL="2689936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8pPr>
    <a:lvl9pPr marL="3074213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39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79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19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59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99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39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79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199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16/08/2021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994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16/08/2021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400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2"/>
            <a:ext cx="1543050" cy="84522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2"/>
            <a:ext cx="4514850" cy="84522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16/08/2021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264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16/08/2021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051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5"/>
            <a:ext cx="5829300" cy="1967442"/>
          </a:xfrm>
        </p:spPr>
        <p:txBody>
          <a:bodyPr anchor="t"/>
          <a:lstStyle>
            <a:lvl1pPr algn="l">
              <a:defRPr sz="4724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6"/>
          </a:xfrm>
        </p:spPr>
        <p:txBody>
          <a:bodyPr anchor="b"/>
          <a:lstStyle>
            <a:lvl1pPr marL="0" indent="0">
              <a:buNone/>
              <a:defRPr sz="2363">
                <a:solidFill>
                  <a:schemeClr val="tx1">
                    <a:tint val="75000"/>
                  </a:schemeClr>
                </a:solidFill>
              </a:defRPr>
            </a:lvl1pPr>
            <a:lvl2pPr marL="539998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1079996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619993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4pPr>
            <a:lvl5pPr marL="2159991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5pPr>
            <a:lvl6pPr marL="269999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6pPr>
            <a:lvl7pPr marL="3239987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7pPr>
            <a:lvl8pPr marL="3779985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8pPr>
            <a:lvl9pPr marL="4319982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16/08/2021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887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3307"/>
            </a:lvl1pPr>
            <a:lvl2pPr>
              <a:defRPr sz="2835"/>
            </a:lvl2pPr>
            <a:lvl3pPr>
              <a:defRPr sz="2363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3307"/>
            </a:lvl1pPr>
            <a:lvl2pPr>
              <a:defRPr sz="2835"/>
            </a:lvl2pPr>
            <a:lvl3pPr>
              <a:defRPr sz="2363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16/08/2021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909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8" indent="0">
              <a:buNone/>
              <a:defRPr sz="2363" b="1"/>
            </a:lvl2pPr>
            <a:lvl3pPr marL="1079996" indent="0">
              <a:buNone/>
              <a:defRPr sz="2126" b="1"/>
            </a:lvl3pPr>
            <a:lvl4pPr marL="1619993" indent="0">
              <a:buNone/>
              <a:defRPr sz="1890" b="1"/>
            </a:lvl4pPr>
            <a:lvl5pPr marL="2159991" indent="0">
              <a:buNone/>
              <a:defRPr sz="1890" b="1"/>
            </a:lvl5pPr>
            <a:lvl6pPr marL="2699990" indent="0">
              <a:buNone/>
              <a:defRPr sz="1890" b="1"/>
            </a:lvl6pPr>
            <a:lvl7pPr marL="3239987" indent="0">
              <a:buNone/>
              <a:defRPr sz="1890" b="1"/>
            </a:lvl7pPr>
            <a:lvl8pPr marL="3779985" indent="0">
              <a:buNone/>
              <a:defRPr sz="1890" b="1"/>
            </a:lvl8pPr>
            <a:lvl9pPr marL="4319982" indent="0">
              <a:buNone/>
              <a:defRPr sz="189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835"/>
            </a:lvl1pPr>
            <a:lvl2pPr>
              <a:defRPr sz="2363"/>
            </a:lvl2pPr>
            <a:lvl3pPr>
              <a:defRPr sz="2126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2" y="2217386"/>
            <a:ext cx="3031331" cy="924101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8" indent="0">
              <a:buNone/>
              <a:defRPr sz="2363" b="1"/>
            </a:lvl2pPr>
            <a:lvl3pPr marL="1079996" indent="0">
              <a:buNone/>
              <a:defRPr sz="2126" b="1"/>
            </a:lvl3pPr>
            <a:lvl4pPr marL="1619993" indent="0">
              <a:buNone/>
              <a:defRPr sz="1890" b="1"/>
            </a:lvl4pPr>
            <a:lvl5pPr marL="2159991" indent="0">
              <a:buNone/>
              <a:defRPr sz="1890" b="1"/>
            </a:lvl5pPr>
            <a:lvl6pPr marL="2699990" indent="0">
              <a:buNone/>
              <a:defRPr sz="1890" b="1"/>
            </a:lvl6pPr>
            <a:lvl7pPr marL="3239987" indent="0">
              <a:buNone/>
              <a:defRPr sz="1890" b="1"/>
            </a:lvl7pPr>
            <a:lvl8pPr marL="3779985" indent="0">
              <a:buNone/>
              <a:defRPr sz="1890" b="1"/>
            </a:lvl8pPr>
            <a:lvl9pPr marL="4319982" indent="0">
              <a:buNone/>
              <a:defRPr sz="189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2" y="3141486"/>
            <a:ext cx="3031331" cy="5707416"/>
          </a:xfrm>
        </p:spPr>
        <p:txBody>
          <a:bodyPr/>
          <a:lstStyle>
            <a:lvl1pPr>
              <a:defRPr sz="2835"/>
            </a:lvl1pPr>
            <a:lvl2pPr>
              <a:defRPr sz="2363"/>
            </a:lvl2pPr>
            <a:lvl3pPr>
              <a:defRPr sz="2126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16/08/2021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582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16/08/2021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735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16/08/2021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690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3" y="394405"/>
            <a:ext cx="2256235" cy="1678517"/>
          </a:xfrm>
        </p:spPr>
        <p:txBody>
          <a:bodyPr anchor="b"/>
          <a:lstStyle>
            <a:lvl1pPr algn="l">
              <a:defRPr sz="2363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8"/>
            <a:ext cx="3833813" cy="8454497"/>
          </a:xfrm>
        </p:spPr>
        <p:txBody>
          <a:bodyPr/>
          <a:lstStyle>
            <a:lvl1pPr>
              <a:defRPr sz="3779"/>
            </a:lvl1pPr>
            <a:lvl2pPr>
              <a:defRPr sz="3307"/>
            </a:lvl2pPr>
            <a:lvl3pPr>
              <a:defRPr sz="2835"/>
            </a:lvl3pPr>
            <a:lvl4pPr>
              <a:defRPr sz="2363"/>
            </a:lvl4pPr>
            <a:lvl5pPr>
              <a:defRPr sz="2363"/>
            </a:lvl5pPr>
            <a:lvl6pPr>
              <a:defRPr sz="2363"/>
            </a:lvl6pPr>
            <a:lvl7pPr>
              <a:defRPr sz="2363"/>
            </a:lvl7pPr>
            <a:lvl8pPr>
              <a:defRPr sz="2363"/>
            </a:lvl8pPr>
            <a:lvl9pPr>
              <a:defRPr sz="236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3" y="2072925"/>
            <a:ext cx="2256235" cy="6775980"/>
          </a:xfrm>
        </p:spPr>
        <p:txBody>
          <a:bodyPr/>
          <a:lstStyle>
            <a:lvl1pPr marL="0" indent="0">
              <a:buNone/>
              <a:defRPr sz="1654"/>
            </a:lvl1pPr>
            <a:lvl2pPr marL="539998" indent="0">
              <a:buNone/>
              <a:defRPr sz="1418"/>
            </a:lvl2pPr>
            <a:lvl3pPr marL="1079996" indent="0">
              <a:buNone/>
              <a:defRPr sz="1181"/>
            </a:lvl3pPr>
            <a:lvl4pPr marL="1619993" indent="0">
              <a:buNone/>
              <a:defRPr sz="1063"/>
            </a:lvl4pPr>
            <a:lvl5pPr marL="2159991" indent="0">
              <a:buNone/>
              <a:defRPr sz="1063"/>
            </a:lvl5pPr>
            <a:lvl6pPr marL="2699990" indent="0">
              <a:buNone/>
              <a:defRPr sz="1063"/>
            </a:lvl6pPr>
            <a:lvl7pPr marL="3239987" indent="0">
              <a:buNone/>
              <a:defRPr sz="1063"/>
            </a:lvl7pPr>
            <a:lvl8pPr marL="3779985" indent="0">
              <a:buNone/>
              <a:defRPr sz="1063"/>
            </a:lvl8pPr>
            <a:lvl9pPr marL="4319982" indent="0">
              <a:buNone/>
              <a:defRPr sz="10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16/08/2021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485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1"/>
          </a:xfrm>
        </p:spPr>
        <p:txBody>
          <a:bodyPr anchor="b"/>
          <a:lstStyle>
            <a:lvl1pPr algn="l">
              <a:defRPr sz="2363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20"/>
            <a:ext cx="4114800" cy="5943600"/>
          </a:xfrm>
        </p:spPr>
        <p:txBody>
          <a:bodyPr/>
          <a:lstStyle>
            <a:lvl1pPr marL="0" indent="0">
              <a:buNone/>
              <a:defRPr sz="3779"/>
            </a:lvl1pPr>
            <a:lvl2pPr marL="539998" indent="0">
              <a:buNone/>
              <a:defRPr sz="3307"/>
            </a:lvl2pPr>
            <a:lvl3pPr marL="1079996" indent="0">
              <a:buNone/>
              <a:defRPr sz="2835"/>
            </a:lvl3pPr>
            <a:lvl4pPr marL="1619993" indent="0">
              <a:buNone/>
              <a:defRPr sz="2363"/>
            </a:lvl4pPr>
            <a:lvl5pPr marL="2159991" indent="0">
              <a:buNone/>
              <a:defRPr sz="2363"/>
            </a:lvl5pPr>
            <a:lvl6pPr marL="2699990" indent="0">
              <a:buNone/>
              <a:defRPr sz="2363"/>
            </a:lvl6pPr>
            <a:lvl7pPr marL="3239987" indent="0">
              <a:buNone/>
              <a:defRPr sz="2363"/>
            </a:lvl7pPr>
            <a:lvl8pPr marL="3779985" indent="0">
              <a:buNone/>
              <a:defRPr sz="2363"/>
            </a:lvl8pPr>
            <a:lvl9pPr marL="4319982" indent="0">
              <a:buNone/>
              <a:defRPr sz="2363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654"/>
            </a:lvl1pPr>
            <a:lvl2pPr marL="539998" indent="0">
              <a:buNone/>
              <a:defRPr sz="1418"/>
            </a:lvl2pPr>
            <a:lvl3pPr marL="1079996" indent="0">
              <a:buNone/>
              <a:defRPr sz="1181"/>
            </a:lvl3pPr>
            <a:lvl4pPr marL="1619993" indent="0">
              <a:buNone/>
              <a:defRPr sz="1063"/>
            </a:lvl4pPr>
            <a:lvl5pPr marL="2159991" indent="0">
              <a:buNone/>
              <a:defRPr sz="1063"/>
            </a:lvl5pPr>
            <a:lvl6pPr marL="2699990" indent="0">
              <a:buNone/>
              <a:defRPr sz="1063"/>
            </a:lvl6pPr>
            <a:lvl7pPr marL="3239987" indent="0">
              <a:buNone/>
              <a:defRPr sz="1063"/>
            </a:lvl7pPr>
            <a:lvl8pPr marL="3779985" indent="0">
              <a:buNone/>
              <a:defRPr sz="1063"/>
            </a:lvl8pPr>
            <a:lvl9pPr marL="4319982" indent="0">
              <a:buNone/>
              <a:defRPr sz="10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16/08/2021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002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8F4C1-0F26-4DBD-8174-34BE2B15D32D}" type="datetimeFigureOut">
              <a:rPr lang="en-GB" smtClean="0"/>
              <a:t>16/08/2021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395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79996" rtl="0" eaLnBrk="1" latinLnBrk="0" hangingPunct="1">
        <a:spcBef>
          <a:spcPct val="0"/>
        </a:spcBef>
        <a:buNone/>
        <a:defRPr sz="51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4998" indent="-404998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79" kern="1200">
          <a:solidFill>
            <a:schemeClr val="tx1"/>
          </a:solidFill>
          <a:latin typeface="+mn-lt"/>
          <a:ea typeface="+mn-ea"/>
          <a:cs typeface="+mn-cs"/>
        </a:defRPr>
      </a:lvl1pPr>
      <a:lvl2pPr marL="877497" indent="-3374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–"/>
        <a:defRPr sz="3307" kern="1200">
          <a:solidFill>
            <a:schemeClr val="tx1"/>
          </a:solidFill>
          <a:latin typeface="+mn-lt"/>
          <a:ea typeface="+mn-ea"/>
          <a:cs typeface="+mn-cs"/>
        </a:defRPr>
      </a:lvl2pPr>
      <a:lvl3pPr marL="1349994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3pPr>
      <a:lvl4pPr marL="1889993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63" kern="1200">
          <a:solidFill>
            <a:schemeClr val="tx1"/>
          </a:solidFill>
          <a:latin typeface="+mn-lt"/>
          <a:ea typeface="+mn-ea"/>
          <a:cs typeface="+mn-cs"/>
        </a:defRPr>
      </a:lvl4pPr>
      <a:lvl5pPr marL="2429990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»"/>
        <a:defRPr sz="2363" kern="1200">
          <a:solidFill>
            <a:schemeClr val="tx1"/>
          </a:solidFill>
          <a:latin typeface="+mn-lt"/>
          <a:ea typeface="+mn-ea"/>
          <a:cs typeface="+mn-cs"/>
        </a:defRPr>
      </a:lvl5pPr>
      <a:lvl6pPr marL="2969988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63" kern="1200">
          <a:solidFill>
            <a:schemeClr val="tx1"/>
          </a:solidFill>
          <a:latin typeface="+mn-lt"/>
          <a:ea typeface="+mn-ea"/>
          <a:cs typeface="+mn-cs"/>
        </a:defRPr>
      </a:lvl6pPr>
      <a:lvl7pPr marL="3509986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63" kern="1200">
          <a:solidFill>
            <a:schemeClr val="tx1"/>
          </a:solidFill>
          <a:latin typeface="+mn-lt"/>
          <a:ea typeface="+mn-ea"/>
          <a:cs typeface="+mn-cs"/>
        </a:defRPr>
      </a:lvl7pPr>
      <a:lvl8pPr marL="4049984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63" kern="1200">
          <a:solidFill>
            <a:schemeClr val="tx1"/>
          </a:solidFill>
          <a:latin typeface="+mn-lt"/>
          <a:ea typeface="+mn-ea"/>
          <a:cs typeface="+mn-cs"/>
        </a:defRPr>
      </a:lvl8pPr>
      <a:lvl9pPr marL="4589981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39998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79996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19993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59991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699990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39987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79985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19982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66954" y="128464"/>
            <a:ext cx="6331790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000" b="1" dirty="0"/>
              <a:t>Camp Session Plans- </a:t>
            </a:r>
            <a:r>
              <a:rPr lang="en-GB" sz="2000" b="1" dirty="0" smtClean="0"/>
              <a:t> </a:t>
            </a:r>
            <a:r>
              <a:rPr lang="en-GB" sz="2000" b="1" dirty="0" smtClean="0"/>
              <a:t>Bat and Ball Games</a:t>
            </a:r>
            <a:endParaRPr lang="en-GB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047677"/>
              </p:ext>
            </p:extLst>
          </p:nvPr>
        </p:nvGraphicFramePr>
        <p:xfrm>
          <a:off x="193554" y="936849"/>
          <a:ext cx="6350946" cy="883920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309143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98248">
                  <a:extLst>
                    <a:ext uri="{9D8B030D-6E8A-4147-A177-3AD203B41FA5}">
                      <a16:colId xmlns="" xmlns:a16="http://schemas.microsoft.com/office/drawing/2014/main" val="2055900536"/>
                    </a:ext>
                  </a:extLst>
                </a:gridCol>
                <a:gridCol w="2461268">
                  <a:extLst>
                    <a:ext uri="{9D8B030D-6E8A-4147-A177-3AD203B41FA5}">
                      <a16:colId xmlns="" xmlns:a16="http://schemas.microsoft.com/office/drawing/2014/main" val="4242482457"/>
                    </a:ext>
                  </a:extLst>
                </a:gridCol>
              </a:tblGrid>
              <a:tr h="32861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Theme/Focus: </a:t>
                      </a:r>
                      <a:r>
                        <a:rPr lang="en-GB" sz="1200" dirty="0" smtClean="0"/>
                        <a:t>Bat and Ball Games</a:t>
                      </a:r>
                      <a:endParaRPr lang="en-GB" sz="12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Time</a:t>
                      </a:r>
                    </a:p>
                    <a:p>
                      <a:pPr algn="ctr"/>
                      <a:r>
                        <a:rPr lang="en-GB" sz="1200" dirty="0"/>
                        <a:t>45 mins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85574">
                <a:tc gridSpan="3">
                  <a:txBody>
                    <a:bodyPr/>
                    <a:lstStyle/>
                    <a:p>
                      <a:pPr lvl="0"/>
                      <a:r>
                        <a:rPr lang="en-GB" sz="1100" b="1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To </a:t>
                      </a:r>
                      <a:r>
                        <a:rPr lang="en-GB" sz="1100" b="1" dirty="0" smtClean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Play</a:t>
                      </a:r>
                    </a:p>
                    <a:p>
                      <a:r>
                        <a:rPr lang="en-GB" sz="105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Bat and ball</a:t>
                      </a:r>
                      <a:r>
                        <a:rPr lang="en-GB" sz="105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5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Races </a:t>
                      </a:r>
                      <a:endParaRPr lang="en-GB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Split children into teams behind a cone and set another cone a reasonable distance away. Children must race from the start cone to the end and back, then their team mate can go. 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 children balance a ball on the racket to the end cone and back 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Children need to roll a ball along the floor using a hockey</a:t>
                      </a:r>
                      <a:r>
                        <a:rPr lang="en-GB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stick or tennis racket</a:t>
                      </a:r>
                      <a:endParaRPr lang="en-GB" sz="105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Font typeface="+mj-lt"/>
                        <a:buNone/>
                      </a:pPr>
                      <a:r>
                        <a:rPr lang="en-GB" sz="105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Partner</a:t>
                      </a:r>
                      <a:r>
                        <a:rPr lang="en-GB" sz="105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challenges </a:t>
                      </a:r>
                      <a:r>
                        <a:rPr lang="en-GB" sz="105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Split children in groups of 2 or 3. 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Given them a bat each and a ball between the pair or trio. 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 they pass the ball to each other and count how many they can pass back and forth in a row. How long can they pass an snowball before it</a:t>
                      </a:r>
                      <a:r>
                        <a:rPr lang="en-GB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breaks</a:t>
                      </a:r>
                      <a:endParaRPr lang="en-GB" sz="105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251446" lvl="2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Bounce a tennis ball </a:t>
                      </a:r>
                    </a:p>
                    <a:p>
                      <a:pPr marL="1251446" lvl="2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Hit a ball without touching the floor </a:t>
                      </a:r>
                    </a:p>
                    <a:p>
                      <a:pPr marL="1251446" lvl="2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Pass a ball using a hockey stick </a:t>
                      </a:r>
                    </a:p>
                    <a:p>
                      <a:pPr marL="0" lvl="0" indent="0">
                        <a:buFont typeface="+mj-lt"/>
                        <a:buNone/>
                      </a:pPr>
                      <a:r>
                        <a:rPr lang="en-GB" sz="105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Bat</a:t>
                      </a:r>
                      <a:r>
                        <a:rPr lang="en-GB" sz="105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GB" sz="105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Ball </a:t>
                      </a:r>
                      <a:r>
                        <a:rPr lang="en-GB" sz="105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Challenges </a:t>
                      </a:r>
                      <a:endParaRPr lang="en-GB" sz="105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308596" lvl="2" indent="-228600">
                        <a:buFont typeface="+mj-lt"/>
                        <a:buAutoNum type="arabicPeriod"/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many times can children hit a tennis ball  without it breaking falling to the floor</a:t>
                      </a:r>
                    </a:p>
                    <a:p>
                      <a:pPr marL="1308596" lvl="2" indent="-228600">
                        <a:buFont typeface="+mj-lt"/>
                        <a:buAutoNum type="arabicPeriod"/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high can they hit a</a:t>
                      </a:r>
                      <a:r>
                        <a:rPr lang="en-GB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tennis </a:t>
                      </a: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ball up into the air? </a:t>
                      </a:r>
                    </a:p>
                    <a:p>
                      <a:pPr marL="1308596" lvl="2" indent="-228600">
                        <a:buFont typeface="+mj-lt"/>
                        <a:buAutoNum type="arabicPeriod"/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far can they hit a tennis</a:t>
                      </a:r>
                      <a:r>
                        <a:rPr lang="en-GB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ball</a:t>
                      </a: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 </a:t>
                      </a:r>
                    </a:p>
                    <a:p>
                      <a:pPr marL="1308596" lvl="2" indent="-228600">
                        <a:buFont typeface="+mj-lt"/>
                        <a:buAutoNum type="arabicPeriod"/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long can they balance a tennis ball on a racket? </a:t>
                      </a:r>
                    </a:p>
                    <a:p>
                      <a:pPr marL="1308596" lvl="2" indent="-228600">
                        <a:buFont typeface="+mj-lt"/>
                        <a:buAutoNum type="arabicPeriod"/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far can they pass a tennis</a:t>
                      </a:r>
                      <a:r>
                        <a:rPr lang="en-GB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ball</a:t>
                      </a: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with a hockey stick? </a:t>
                      </a:r>
                    </a:p>
                    <a:p>
                      <a:pPr marL="1308596" lvl="2" indent="-228600">
                        <a:buFont typeface="+mj-lt"/>
                        <a:buAutoNum type="arabicPeriod"/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 they hit/bounce a tennis</a:t>
                      </a:r>
                      <a:r>
                        <a:rPr lang="en-GB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ball into a hoop?</a:t>
                      </a:r>
                    </a:p>
                    <a:p>
                      <a:pPr marL="1308596" lvl="2" indent="-228600">
                        <a:buFont typeface="+mj-lt"/>
                        <a:buAutoNum type="arabicPeriod"/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 they pass (kick or throw)</a:t>
                      </a:r>
                      <a:r>
                        <a:rPr lang="en-GB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en-GB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tennis </a:t>
                      </a: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ball into a hoop? </a:t>
                      </a:r>
                    </a:p>
                    <a:p>
                      <a:pPr lvl="2"/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Split space into coloured sections, each section is worth a different amount of points depending where their ball lands. </a:t>
                      </a:r>
                    </a:p>
                    <a:p>
                      <a:pPr marL="0" lvl="0" indent="0">
                        <a:buFont typeface="+mj-lt"/>
                        <a:buNone/>
                      </a:pPr>
                      <a:r>
                        <a:rPr lang="en-GB" sz="105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Cricket </a:t>
                      </a:r>
                      <a:endParaRPr lang="en-GB" sz="105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teams, striking and fielding team. </a:t>
                      </a:r>
                      <a:b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Striking team need to hit the ball and</a:t>
                      </a:r>
                      <a:r>
                        <a:rPr lang="en-GB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run between the two cones as many times</a:t>
                      </a: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 they can before the bowler gets the ball back. It is then the next players turn.  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Fielding team need to collect the ball and get it to the coach as fast as they can to stop the team collecting runs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Once everyone has had a go, swap teams </a:t>
                      </a:r>
                    </a:p>
                    <a:p>
                      <a:pPr marL="0" lvl="0" indent="0">
                        <a:buFont typeface="+mj-lt"/>
                        <a:buNone/>
                      </a:pPr>
                      <a:r>
                        <a:rPr lang="en-GB" sz="105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Rounders</a:t>
                      </a:r>
                      <a:r>
                        <a:rPr lang="en-GB" sz="105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sz="105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teams, striking and fielding </a:t>
                      </a:r>
                      <a:r>
                        <a:rPr lang="en-GB" sz="105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team</a:t>
                      </a:r>
                      <a:r>
                        <a:rPr lang="en-GB" sz="105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050" kern="1200" baseline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GB" sz="105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Striking</a:t>
                      </a:r>
                      <a:r>
                        <a:rPr lang="en-GB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team has to hit the tennis ball after it has bounced as far as they can using a racket. 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They then try to run around the 4 cones back to the start. 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Each stump is worth 10 points. 1</a:t>
                      </a:r>
                      <a:r>
                        <a:rPr lang="en-GB" sz="105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GB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10, 2</a:t>
                      </a:r>
                      <a:r>
                        <a:rPr lang="en-GB" sz="105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GB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20, 3</a:t>
                      </a:r>
                      <a:r>
                        <a:rPr lang="en-GB" sz="105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GB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30, 4</a:t>
                      </a:r>
                      <a:r>
                        <a:rPr lang="en-GB" sz="105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GB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40 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Fielding team have to get the ball to the bowler (coach) as quickly as they can. Once the coach has the ball the striking team can’t score nay more points. </a:t>
                      </a:r>
                    </a:p>
                    <a:p>
                      <a:pPr marL="0" lvl="0" indent="0">
                        <a:buFont typeface="+mj-lt"/>
                        <a:buNone/>
                      </a:pPr>
                      <a:r>
                        <a:rPr lang="en-GB" sz="105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Hockey </a:t>
                      </a:r>
                      <a:endParaRPr lang="en-GB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 teams and 2 goals. 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Give each team a coloured bib and matching coloured goal. 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teams have to pass the ball to each other and score a goal.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05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Golf </a:t>
                      </a:r>
                      <a:endParaRPr lang="en-GB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Children can create a golf course, with a hoop at the end as the hole.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Children have to hit the ball around obstacles to get it in the hole at the end.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Count how many times they hit the ball.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person with the least will win for that hole. </a:t>
                      </a:r>
                    </a:p>
                    <a:p>
                      <a:pPr marL="128588" indent="-128588">
                        <a:buFont typeface="Arial" panose="020B0604020202020204" pitchFamily="34" charset="0"/>
                        <a:buChar char="•"/>
                      </a:pPr>
                      <a:endParaRPr lang="en-GB" sz="1050" dirty="0"/>
                    </a:p>
                    <a:p>
                      <a:pPr lvl="0"/>
                      <a:r>
                        <a:rPr lang="en-GB" sz="1050" b="1" dirty="0" smtClean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Set </a:t>
                      </a:r>
                      <a:r>
                        <a:rPr lang="en-GB" sz="1050" b="1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</a:t>
                      </a:r>
                    </a:p>
                    <a:p>
                      <a:pPr marL="128270" indent="-12827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 smtClean="0"/>
                        <a:t>Let children vote for what they</a:t>
                      </a:r>
                      <a:r>
                        <a:rPr lang="en-GB" sz="1050" baseline="0" dirty="0" smtClean="0"/>
                        <a:t> would like to take part in </a:t>
                      </a:r>
                    </a:p>
                    <a:p>
                      <a:pPr marL="128270" indent="-128270">
                        <a:buFont typeface="Arial" panose="020B0604020202020204" pitchFamily="34" charset="0"/>
                        <a:buChar char="•"/>
                      </a:pPr>
                      <a:r>
                        <a:rPr lang="en-GB" sz="1050" baseline="0" dirty="0" smtClean="0"/>
                        <a:t>Equipment will include, tennis balls, footballs, soft balls, beanbags, hockey sticks, tennis rackets, cricket bats, golf clubs</a:t>
                      </a:r>
                      <a:endParaRPr lang="en-GB" sz="1050" dirty="0"/>
                    </a:p>
                    <a:p>
                      <a:endParaRPr lang="en-GB" sz="11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1521520"/>
              </p:ext>
            </p:extLst>
          </p:nvPr>
        </p:nvGraphicFramePr>
        <p:xfrm>
          <a:off x="193554" y="574824"/>
          <a:ext cx="6331790" cy="30800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6331790">
                  <a:extLst>
                    <a:ext uri="{9D8B030D-6E8A-4147-A177-3AD203B41FA5}">
                      <a16:colId xmlns="" xmlns:a16="http://schemas.microsoft.com/office/drawing/2014/main" val="937111271"/>
                    </a:ext>
                  </a:extLst>
                </a:gridCol>
              </a:tblGrid>
              <a:tr h="30800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900" b="1" baseline="0" dirty="0"/>
                        <a:t>Equipment</a:t>
                      </a:r>
                      <a:r>
                        <a:rPr lang="en-GB" sz="900" b="1" baseline="0" dirty="0" smtClean="0"/>
                        <a:t>: cones, cricket/</a:t>
                      </a:r>
                      <a:r>
                        <a:rPr lang="en-GB" sz="900" b="1" baseline="0" dirty="0" err="1" smtClean="0"/>
                        <a:t>rounders</a:t>
                      </a:r>
                      <a:r>
                        <a:rPr lang="en-GB" sz="900" b="1" baseline="0" dirty="0" smtClean="0"/>
                        <a:t>/tennis bats, tennis ball </a:t>
                      </a:r>
                      <a:endParaRPr lang="en-GB" sz="900" b="0" baseline="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1246591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3726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9682"/>
              </p:ext>
            </p:extLst>
          </p:nvPr>
        </p:nvGraphicFramePr>
        <p:xfrm>
          <a:off x="188640" y="632520"/>
          <a:ext cx="6350946" cy="2734928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947414"/>
                <a:gridCol w="144016"/>
                <a:gridCol w="798248"/>
                <a:gridCol w="2461268"/>
              </a:tblGrid>
              <a:tr h="698703">
                <a:tc>
                  <a:txBody>
                    <a:bodyPr/>
                    <a:lstStyle/>
                    <a:p>
                      <a:pPr algn="ctr"/>
                      <a:r>
                        <a:rPr lang="en-GB" sz="1200" b="1" i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Coaching Tips and Questions:</a:t>
                      </a:r>
                      <a:br>
                        <a:rPr lang="en-GB" sz="1200" b="1" i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n-GB" sz="1200" b="0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2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Always check if children understand or have questions </a:t>
                      </a:r>
                    </a:p>
                    <a:p>
                      <a:pPr algn="ctr"/>
                      <a:endParaRPr lang="en-GB" sz="1200" b="0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2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Introduce rules gradually, and lots of demonstrations </a:t>
                      </a:r>
                      <a:endParaRPr lang="en-GB" sz="1200" b="1" i="0" u="sng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200" b="1" i="0" u="sng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Phrase Perfect Script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2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It’s time for </a:t>
                      </a:r>
                      <a:r>
                        <a:rPr lang="en-GB" sz="12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bat </a:t>
                      </a:r>
                      <a:r>
                        <a:rPr lang="en-GB" sz="12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ball games. We are going to play some different games that involve hitting a ball with a racket or bat. 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2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Does anyone know any games where you have to hit a ball with a racket or bat? 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2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There are lots of different games we can play so have a listen and we can vote on what to do next. </a:t>
                      </a:r>
                    </a:p>
                    <a:p>
                      <a:pPr lvl="0" algn="ctr">
                        <a:buNone/>
                      </a:pPr>
                      <a:endParaRPr lang="en-GB" sz="1200" b="0" i="0" u="non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9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020428">
                <a:tc gridSpan="3">
                  <a:txBody>
                    <a:bodyPr/>
                    <a:lstStyle/>
                    <a:p>
                      <a:pPr algn="ctr"/>
                      <a:r>
                        <a:rPr lang="en-GB" sz="1200" b="1" i="0" u="sng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Progressions</a:t>
                      </a:r>
                      <a:r>
                        <a:rPr lang="en-GB" sz="1200" b="1" i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br>
                        <a:rPr lang="en-GB" sz="1200" b="1" i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2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See if older children can hit a ball without it bouncing, can they catch with one hand. </a:t>
                      </a:r>
                      <a:br>
                        <a:rPr lang="en-GB" sz="12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2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Children can be team captains </a:t>
                      </a:r>
                      <a:endParaRPr lang="en-GB" sz="1200" b="1" i="0" u="sng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i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Differentiation</a:t>
                      </a:r>
                      <a:br>
                        <a:rPr lang="en-GB" sz="1200" b="1" i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2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can roll or bounce a ball to make it easier for a child to hit it. </a:t>
                      </a:r>
                    </a:p>
                    <a:p>
                      <a:r>
                        <a:rPr lang="en-GB" sz="12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Let younger children stand closer to targets. </a:t>
                      </a:r>
                      <a:endParaRPr lang="en-US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75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54831</TotalTime>
  <Words>374</Words>
  <Application>Microsoft Office PowerPoint</Application>
  <PresentationFormat>A4 Paper (210x297 mm)</PresentationFormat>
  <Paragraphs>60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</dc:creator>
  <cp:lastModifiedBy>Kayleigh Upward</cp:lastModifiedBy>
  <cp:revision>780</cp:revision>
  <cp:lastPrinted>2019-03-03T09:41:19Z</cp:lastPrinted>
  <dcterms:created xsi:type="dcterms:W3CDTF">2014-03-03T15:39:30Z</dcterms:created>
  <dcterms:modified xsi:type="dcterms:W3CDTF">2021-08-16T13:51:43Z</dcterms:modified>
</cp:coreProperties>
</file>