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36617-FEC1-4913-ABB9-2091EB1EED1E}" v="795" dt="2020-10-20T13:38:14.183"/>
    <p1510:client id="{469B4DAF-74B9-4340-B27E-624FD4366DB5}" v="44" dt="2020-10-20T12:20:23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100" d="100"/>
          <a:sy n="100" d="100"/>
        </p:scale>
        <p:origin x="1632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quiries - S4K" userId="JsnxHV8xOHpGZ6cjnCDor2ws4PqckA3bKxhC77vcfDc=" providerId="None" clId="Web-{469B4DAF-74B9-4340-B27E-624FD4366DB5}"/>
    <pc:docChg chg="modSld">
      <pc:chgData name="Enquiries - S4K" userId="JsnxHV8xOHpGZ6cjnCDor2ws4PqckA3bKxhC77vcfDc=" providerId="None" clId="Web-{469B4DAF-74B9-4340-B27E-624FD4366DB5}" dt="2020-10-20T12:20:23.054" v="41"/>
      <pc:docMkLst>
        <pc:docMk/>
      </pc:docMkLst>
      <pc:sldChg chg="addSp delSp modSp">
        <pc:chgData name="Enquiries - S4K" userId="JsnxHV8xOHpGZ6cjnCDor2ws4PqckA3bKxhC77vcfDc=" providerId="None" clId="Web-{469B4DAF-74B9-4340-B27E-624FD4366DB5}" dt="2020-10-20T12:20:23.054" v="41"/>
        <pc:sldMkLst>
          <pc:docMk/>
          <pc:sldMk cId="2583726741" sldId="278"/>
        </pc:sldMkLst>
        <pc:spChg chg="mod">
          <ac:chgData name="Enquiries - S4K" userId="JsnxHV8xOHpGZ6cjnCDor2ws4PqckA3bKxhC77vcfDc=" providerId="None" clId="Web-{469B4DAF-74B9-4340-B27E-624FD4366DB5}" dt="2020-10-20T12:12:57.786" v="10" actId="20577"/>
          <ac:spMkLst>
            <pc:docMk/>
            <pc:sldMk cId="2583726741" sldId="278"/>
            <ac:spMk id="9" creationId="{00000000-0000-0000-0000-000000000000}"/>
          </ac:spMkLst>
        </pc:spChg>
        <pc:graphicFrameChg chg="mod modGraphic">
          <ac:chgData name="Enquiries - S4K" userId="JsnxHV8xOHpGZ6cjnCDor2ws4PqckA3bKxhC77vcfDc=" providerId="None" clId="Web-{469B4DAF-74B9-4340-B27E-624FD4366DB5}" dt="2020-10-20T12:20:23.054" v="41"/>
          <ac:graphicFrameMkLst>
            <pc:docMk/>
            <pc:sldMk cId="2583726741" sldId="278"/>
            <ac:graphicFrameMk id="13" creationId="{00000000-0000-0000-0000-000000000000}"/>
          </ac:graphicFrameMkLst>
        </pc:graphicFrameChg>
        <pc:picChg chg="add del mod">
          <ac:chgData name="Enquiries - S4K" userId="JsnxHV8xOHpGZ6cjnCDor2ws4PqckA3bKxhC77vcfDc=" providerId="None" clId="Web-{469B4DAF-74B9-4340-B27E-624FD4366DB5}" dt="2020-10-20T12:13:08.395" v="13"/>
          <ac:picMkLst>
            <pc:docMk/>
            <pc:sldMk cId="2583726741" sldId="278"/>
            <ac:picMk id="2" creationId="{A1E85FBE-401E-438C-A2ED-7105996A9B91}"/>
          </ac:picMkLst>
        </pc:picChg>
        <pc:picChg chg="add mod modCrop">
          <ac:chgData name="Enquiries - S4K" userId="JsnxHV8xOHpGZ6cjnCDor2ws4PqckA3bKxhC77vcfDc=" providerId="None" clId="Web-{469B4DAF-74B9-4340-B27E-624FD4366DB5}" dt="2020-10-20T12:13:46.114" v="19" actId="1076"/>
          <ac:picMkLst>
            <pc:docMk/>
            <pc:sldMk cId="2583726741" sldId="278"/>
            <ac:picMk id="3" creationId="{B5827292-C6F5-4937-ACA9-7B02577BDB13}"/>
          </ac:picMkLst>
        </pc:picChg>
      </pc:sldChg>
    </pc:docChg>
  </pc:docChgLst>
  <pc:docChgLst>
    <pc:chgData name="Enquiries - S4K" userId="JsnxHV8xOHpGZ6cjnCDor2ws4PqckA3bKxhC77vcfDc=" providerId="None" clId="Web-{37536617-FEC1-4913-ABB9-2091EB1EED1E}"/>
    <pc:docChg chg="modSld">
      <pc:chgData name="Enquiries - S4K" userId="JsnxHV8xOHpGZ6cjnCDor2ws4PqckA3bKxhC77vcfDc=" providerId="None" clId="Web-{37536617-FEC1-4913-ABB9-2091EB1EED1E}" dt="2020-10-20T13:38:14.183" v="792"/>
      <pc:docMkLst>
        <pc:docMk/>
      </pc:docMkLst>
      <pc:sldChg chg="modSp">
        <pc:chgData name="Enquiries - S4K" userId="JsnxHV8xOHpGZ6cjnCDor2ws4PqckA3bKxhC77vcfDc=" providerId="None" clId="Web-{37536617-FEC1-4913-ABB9-2091EB1EED1E}" dt="2020-10-20T13:38:14.183" v="792"/>
        <pc:sldMkLst>
          <pc:docMk/>
          <pc:sldMk cId="2583726741" sldId="278"/>
        </pc:sldMkLst>
        <pc:graphicFrameChg chg="mod modGraphic">
          <ac:chgData name="Enquiries - S4K" userId="JsnxHV8xOHpGZ6cjnCDor2ws4PqckA3bKxhC77vcfDc=" providerId="None" clId="Web-{37536617-FEC1-4913-ABB9-2091EB1EED1E}" dt="2020-10-20T13:38:14.183" v="792"/>
          <ac:graphicFrameMkLst>
            <pc:docMk/>
            <pc:sldMk cId="2583726741" sldId="278"/>
            <ac:graphicFrameMk id="13" creationId="{00000000-0000-0000-0000-000000000000}"/>
          </ac:graphicFrameMkLst>
        </pc:graphicFrameChg>
        <pc:picChg chg="mod">
          <ac:chgData name="Enquiries - S4K" userId="JsnxHV8xOHpGZ6cjnCDor2ws4PqckA3bKxhC77vcfDc=" providerId="None" clId="Web-{37536617-FEC1-4913-ABB9-2091EB1EED1E}" dt="2020-10-20T12:41:46.242" v="4" actId="14100"/>
          <ac:picMkLst>
            <pc:docMk/>
            <pc:sldMk cId="2583726741" sldId="278"/>
            <ac:picMk id="3" creationId="{B5827292-C6F5-4937-ACA9-7B02577BDB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16/08/2021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Camp Session Plans- </a:t>
            </a:r>
            <a:r>
              <a:rPr lang="en-GB" sz="2000" b="1" dirty="0" smtClean="0"/>
              <a:t> </a:t>
            </a:r>
            <a:r>
              <a:rPr lang="en-GB" sz="2000" b="1" dirty="0" smtClean="0"/>
              <a:t>Bat and Ball Games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47677"/>
              </p:ext>
            </p:extLst>
          </p:nvPr>
        </p:nvGraphicFramePr>
        <p:xfrm>
          <a:off x="193554" y="936849"/>
          <a:ext cx="6350946" cy="883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91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8248">
                  <a:extLst>
                    <a:ext uri="{9D8B030D-6E8A-4147-A177-3AD203B41FA5}">
                      <a16:colId xmlns=""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="" xmlns:a16="http://schemas.microsoft.com/office/drawing/2014/main" val="4242482457"/>
                    </a:ext>
                  </a:extLst>
                </a:gridCol>
              </a:tblGrid>
              <a:tr h="32861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Theme/Focus: </a:t>
                      </a:r>
                      <a:r>
                        <a:rPr lang="en-GB" sz="1200" dirty="0" smtClean="0"/>
                        <a:t>Bat and Ball Games</a:t>
                      </a:r>
                      <a:endParaRPr lang="en-GB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45 mins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5574">
                <a:tc gridSpan="3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</a:t>
                      </a:r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</a:t>
                      </a:r>
                    </a:p>
                    <a:p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 and ball</a:t>
                      </a:r>
                      <a:r>
                        <a:rPr lang="en-GB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Races </a:t>
                      </a:r>
                      <a:endParaRPr lang="en-GB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Split children into teams behind a cone and set another cone a reasonable distance away. Children must race from the start cone to the end and back, then their team mate can go.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children balance a ball on the racket to the end cone and back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need to roll a ball along the floor using a hockey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stick or tennis racket</a:t>
                      </a:r>
                      <a:endParaRPr lang="en-GB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  <a:r>
                        <a:rPr lang="en-GB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challenges </a:t>
                      </a: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Split children in groups of 2 or 3.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them a bat each and a ball between the pair or trio.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they pass the ball to each other and count how many they can pass back and forth in a row. How long can they pass an snowball before it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breaks</a:t>
                      </a:r>
                      <a:endParaRPr lang="en-GB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a tennis ball </a:t>
                      </a: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 a ball without touching the floor </a:t>
                      </a: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 a ball using a hockey stick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</a:t>
                      </a:r>
                      <a:r>
                        <a:rPr lang="en-GB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 </a:t>
                      </a:r>
                      <a:r>
                        <a:rPr lang="en-GB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Challenges </a:t>
                      </a:r>
                      <a:endParaRPr lang="en-GB" sz="10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times can children hit a tennis ball  without it breaking falling to the floor</a:t>
                      </a: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high can they hit a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tennis 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 up into the air? </a:t>
                      </a: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far can they hit a tennis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ball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can they balance a tennis ball on a racket? </a:t>
                      </a: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far can they pass a tennis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ball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a hockey stick? </a:t>
                      </a: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they hit/bounce a tennis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 into a hoop?</a:t>
                      </a:r>
                    </a:p>
                    <a:p>
                      <a:pPr marL="1308596" lvl="2" indent="-228600">
                        <a:buFont typeface="+mj-lt"/>
                        <a:buAutoNum type="arabicPeriod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they pass (kick or throw)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tennis 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 into a hoop? </a:t>
                      </a:r>
                    </a:p>
                    <a:p>
                      <a:pPr lvl="2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Split space into coloured sections, each section is worth a different amount of points depending where their ball lands.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Cricket </a:t>
                      </a:r>
                      <a:endParaRPr lang="en-GB" sz="10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teams, striking and fielding team. </a:t>
                      </a:r>
                      <a:b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Striking team need to hit the ball and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run between the two cones as many times</a:t>
                      </a: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they can before the bowler gets the ball back. It is then the next players turn.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Fielding team need to collect the ball and get it to the coach as fast as they can to stop the team collecting runs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everyone has had a go, swap teams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05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Rounders</a:t>
                      </a: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teams, striking and fielding </a:t>
                      </a:r>
                      <a:r>
                        <a:rPr lang="en-GB" sz="105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r>
                        <a:rPr lang="en-GB" sz="105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Striking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team has to hit the tennis ball after it has bounced as far as they can using a racket.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then try to run around the 4 cones back to the start.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stump is worth 10 points. 1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10, 2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20, 3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30, 4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40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Fielding team have to get the ball to the bowler (coach) as quickly as they can. Once the coach has the ball the striking team can’t score nay more points.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Hockey </a:t>
                      </a:r>
                      <a:endParaRPr lang="en-GB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teams and 2 goals.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each team a coloured bib and matching coloured goal.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teams have to pass the ball to each other and score a goal.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Golf </a:t>
                      </a:r>
                      <a:endParaRPr lang="en-GB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Children can create a golf course, with a hoop at the end as the hole.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have to hit the ball around obstacles to get it in the hole at the end.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how many times they hit the ball.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 with the least will win for that hole. </a:t>
                      </a:r>
                    </a:p>
                    <a:p>
                      <a:pPr marL="128588" indent="-128588">
                        <a:buFont typeface="Arial" panose="020B0604020202020204" pitchFamily="34" charset="0"/>
                        <a:buChar char="•"/>
                      </a:pPr>
                      <a:endParaRPr lang="en-GB" sz="1050" dirty="0"/>
                    </a:p>
                    <a:p>
                      <a:pPr lvl="0"/>
                      <a:r>
                        <a:rPr lang="en-GB" sz="1050" b="1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</a:t>
                      </a:r>
                      <a:r>
                        <a:rPr lang="en-GB" sz="105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/>
                        <a:t>Let children vote for what they</a:t>
                      </a:r>
                      <a:r>
                        <a:rPr lang="en-GB" sz="1050" baseline="0" dirty="0" smtClean="0"/>
                        <a:t> would like to take part in 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/>
                        <a:t>Equipment will include, tennis balls, footballs, soft balls, beanbags, hockey sticks, tennis rackets, cricket bats, golf clubs</a:t>
                      </a:r>
                      <a:endParaRPr lang="en-GB" sz="1050" dirty="0"/>
                    </a:p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521520"/>
              </p:ext>
            </p:extLst>
          </p:nvPr>
        </p:nvGraphicFramePr>
        <p:xfrm>
          <a:off x="193554" y="574824"/>
          <a:ext cx="6331790" cy="308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331790">
                  <a:extLst>
                    <a:ext uri="{9D8B030D-6E8A-4147-A177-3AD203B41FA5}">
                      <a16:colId xmlns="" xmlns:a16="http://schemas.microsoft.com/office/drawing/2014/main" val="937111271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</a:t>
                      </a:r>
                      <a:r>
                        <a:rPr lang="en-GB" sz="900" b="1" baseline="0" dirty="0" smtClean="0"/>
                        <a:t>: cones, cricket/</a:t>
                      </a:r>
                      <a:r>
                        <a:rPr lang="en-GB" sz="900" b="1" baseline="0" dirty="0" err="1" smtClean="0"/>
                        <a:t>rounders</a:t>
                      </a:r>
                      <a:r>
                        <a:rPr lang="en-GB" sz="900" b="1" baseline="0" dirty="0" smtClean="0"/>
                        <a:t>/tennis bats, tennis ball 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24659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682"/>
              </p:ext>
            </p:extLst>
          </p:nvPr>
        </p:nvGraphicFramePr>
        <p:xfrm>
          <a:off x="188640" y="632520"/>
          <a:ext cx="6350946" cy="273492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7414"/>
                <a:gridCol w="144016"/>
                <a:gridCol w="798248"/>
                <a:gridCol w="2461268"/>
              </a:tblGrid>
              <a:tr h="69870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 Tips and Questions:</a:t>
                      </a:r>
                      <a:br>
                        <a:rPr lang="en-GB" sz="12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check if children understand or have questions </a:t>
                      </a:r>
                    </a:p>
                    <a:p>
                      <a:pPr algn="ctr"/>
                      <a:endParaRPr lang="en-GB" sz="12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rules gradually, and lots of demonstrations </a:t>
                      </a:r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time for </a:t>
                      </a: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 </a:t>
                      </a: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ball games. We are going to play some different games that involve hitting a ball with a racket or bat.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anyone know any games where you have to hit a ball with a racket or bat?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lots of different games we can play so have a listen and we can vote on what to do next. </a:t>
                      </a:r>
                    </a:p>
                    <a:p>
                      <a:pPr lvl="0" algn="ctr"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042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</a:t>
                      </a:r>
                      <a:r>
                        <a:rPr lang="en-GB" sz="12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br>
                        <a:rPr lang="en-GB" sz="12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 if older children can hit a ball without it bouncing, can they catch with one hand. </a:t>
                      </a:r>
                      <a:b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can be team captains </a:t>
                      </a:r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  <a:br>
                        <a:rPr lang="en-GB" sz="12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roll or bounce a ball to make it easier for a child to hit it. </a:t>
                      </a:r>
                    </a:p>
                    <a:p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 younger children stand closer to targets. </a:t>
                      </a:r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54831</TotalTime>
  <Words>374</Words>
  <Application>Microsoft Office PowerPoint</Application>
  <PresentationFormat>A4 Paper (210x297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Kayleigh Upward</cp:lastModifiedBy>
  <cp:revision>780</cp:revision>
  <cp:lastPrinted>2019-03-03T09:41:19Z</cp:lastPrinted>
  <dcterms:created xsi:type="dcterms:W3CDTF">2014-03-03T15:39:30Z</dcterms:created>
  <dcterms:modified xsi:type="dcterms:W3CDTF">2021-08-16T13:51:43Z</dcterms:modified>
</cp:coreProperties>
</file>