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8" r:id="rId2"/>
  </p:sldIdLst>
  <p:sldSz cx="6858000" cy="9906000" type="A4"/>
  <p:notesSz cx="6858000" cy="9144000"/>
  <p:defaultTextStyle>
    <a:defPPr>
      <a:defRPr lang="en-US"/>
    </a:defPPr>
    <a:lvl1pPr marL="0" algn="l" defTabSz="768553" rtl="0" eaLnBrk="1" latinLnBrk="0" hangingPunct="1">
      <a:defRPr sz="1513" kern="1200">
        <a:solidFill>
          <a:schemeClr val="tx1"/>
        </a:solidFill>
        <a:latin typeface="+mn-lt"/>
        <a:ea typeface="+mn-ea"/>
        <a:cs typeface="+mn-cs"/>
      </a:defRPr>
    </a:lvl1pPr>
    <a:lvl2pPr marL="384277" algn="l" defTabSz="768553" rtl="0" eaLnBrk="1" latinLnBrk="0" hangingPunct="1">
      <a:defRPr sz="1513" kern="1200">
        <a:solidFill>
          <a:schemeClr val="tx1"/>
        </a:solidFill>
        <a:latin typeface="+mn-lt"/>
        <a:ea typeface="+mn-ea"/>
        <a:cs typeface="+mn-cs"/>
      </a:defRPr>
    </a:lvl2pPr>
    <a:lvl3pPr marL="768553" algn="l" defTabSz="768553" rtl="0" eaLnBrk="1" latinLnBrk="0" hangingPunct="1">
      <a:defRPr sz="1513" kern="1200">
        <a:solidFill>
          <a:schemeClr val="tx1"/>
        </a:solidFill>
        <a:latin typeface="+mn-lt"/>
        <a:ea typeface="+mn-ea"/>
        <a:cs typeface="+mn-cs"/>
      </a:defRPr>
    </a:lvl3pPr>
    <a:lvl4pPr marL="1152830" algn="l" defTabSz="768553" rtl="0" eaLnBrk="1" latinLnBrk="0" hangingPunct="1">
      <a:defRPr sz="1513" kern="1200">
        <a:solidFill>
          <a:schemeClr val="tx1"/>
        </a:solidFill>
        <a:latin typeface="+mn-lt"/>
        <a:ea typeface="+mn-ea"/>
        <a:cs typeface="+mn-cs"/>
      </a:defRPr>
    </a:lvl4pPr>
    <a:lvl5pPr marL="1537106" algn="l" defTabSz="768553" rtl="0" eaLnBrk="1" latinLnBrk="0" hangingPunct="1">
      <a:defRPr sz="1513" kern="1200">
        <a:solidFill>
          <a:schemeClr val="tx1"/>
        </a:solidFill>
        <a:latin typeface="+mn-lt"/>
        <a:ea typeface="+mn-ea"/>
        <a:cs typeface="+mn-cs"/>
      </a:defRPr>
    </a:lvl5pPr>
    <a:lvl6pPr marL="1921383" algn="l" defTabSz="768553" rtl="0" eaLnBrk="1" latinLnBrk="0" hangingPunct="1">
      <a:defRPr sz="1513" kern="1200">
        <a:solidFill>
          <a:schemeClr val="tx1"/>
        </a:solidFill>
        <a:latin typeface="+mn-lt"/>
        <a:ea typeface="+mn-ea"/>
        <a:cs typeface="+mn-cs"/>
      </a:defRPr>
    </a:lvl6pPr>
    <a:lvl7pPr marL="2305660" algn="l" defTabSz="768553" rtl="0" eaLnBrk="1" latinLnBrk="0" hangingPunct="1">
      <a:defRPr sz="1513" kern="1200">
        <a:solidFill>
          <a:schemeClr val="tx1"/>
        </a:solidFill>
        <a:latin typeface="+mn-lt"/>
        <a:ea typeface="+mn-ea"/>
        <a:cs typeface="+mn-cs"/>
      </a:defRPr>
    </a:lvl7pPr>
    <a:lvl8pPr marL="2689936" algn="l" defTabSz="768553" rtl="0" eaLnBrk="1" latinLnBrk="0" hangingPunct="1">
      <a:defRPr sz="1513" kern="1200">
        <a:solidFill>
          <a:schemeClr val="tx1"/>
        </a:solidFill>
        <a:latin typeface="+mn-lt"/>
        <a:ea typeface="+mn-ea"/>
        <a:cs typeface="+mn-cs"/>
      </a:defRPr>
    </a:lvl8pPr>
    <a:lvl9pPr marL="3074213" algn="l" defTabSz="768553" rtl="0" eaLnBrk="1" latinLnBrk="0" hangingPunct="1">
      <a:defRPr sz="151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536617-FEC1-4913-ABB9-2091EB1EED1E}" v="795" dt="2020-10-20T13:38:14.183"/>
    <p1510:client id="{469B4DAF-74B9-4340-B27E-624FD4366DB5}" v="44" dt="2020-10-20T12:20:23.0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86382" autoAdjust="0"/>
  </p:normalViewPr>
  <p:slideViewPr>
    <p:cSldViewPr>
      <p:cViewPr>
        <p:scale>
          <a:sx n="90" d="100"/>
          <a:sy n="90" d="100"/>
        </p:scale>
        <p:origin x="1854" y="66"/>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nquiries - S4K" userId="JsnxHV8xOHpGZ6cjnCDor2ws4PqckA3bKxhC77vcfDc=" providerId="None" clId="Web-{469B4DAF-74B9-4340-B27E-624FD4366DB5}"/>
    <pc:docChg chg="modSld">
      <pc:chgData name="Enquiries - S4K" userId="JsnxHV8xOHpGZ6cjnCDor2ws4PqckA3bKxhC77vcfDc=" providerId="None" clId="Web-{469B4DAF-74B9-4340-B27E-624FD4366DB5}" dt="2020-10-20T12:20:23.054" v="41"/>
      <pc:docMkLst>
        <pc:docMk/>
      </pc:docMkLst>
      <pc:sldChg chg="addSp delSp modSp">
        <pc:chgData name="Enquiries - S4K" userId="JsnxHV8xOHpGZ6cjnCDor2ws4PqckA3bKxhC77vcfDc=" providerId="None" clId="Web-{469B4DAF-74B9-4340-B27E-624FD4366DB5}" dt="2020-10-20T12:20:23.054" v="41"/>
        <pc:sldMkLst>
          <pc:docMk/>
          <pc:sldMk cId="2583726741" sldId="278"/>
        </pc:sldMkLst>
        <pc:spChg chg="mod">
          <ac:chgData name="Enquiries - S4K" userId="JsnxHV8xOHpGZ6cjnCDor2ws4PqckA3bKxhC77vcfDc=" providerId="None" clId="Web-{469B4DAF-74B9-4340-B27E-624FD4366DB5}" dt="2020-10-20T12:12:57.786" v="10" actId="20577"/>
          <ac:spMkLst>
            <pc:docMk/>
            <pc:sldMk cId="2583726741" sldId="278"/>
            <ac:spMk id="9" creationId="{00000000-0000-0000-0000-000000000000}"/>
          </ac:spMkLst>
        </pc:spChg>
        <pc:graphicFrameChg chg="mod modGraphic">
          <ac:chgData name="Enquiries - S4K" userId="JsnxHV8xOHpGZ6cjnCDor2ws4PqckA3bKxhC77vcfDc=" providerId="None" clId="Web-{469B4DAF-74B9-4340-B27E-624FD4366DB5}" dt="2020-10-20T12:20:23.054" v="41"/>
          <ac:graphicFrameMkLst>
            <pc:docMk/>
            <pc:sldMk cId="2583726741" sldId="278"/>
            <ac:graphicFrameMk id="13" creationId="{00000000-0000-0000-0000-000000000000}"/>
          </ac:graphicFrameMkLst>
        </pc:graphicFrameChg>
        <pc:picChg chg="add del mod">
          <ac:chgData name="Enquiries - S4K" userId="JsnxHV8xOHpGZ6cjnCDor2ws4PqckA3bKxhC77vcfDc=" providerId="None" clId="Web-{469B4DAF-74B9-4340-B27E-624FD4366DB5}" dt="2020-10-20T12:13:08.395" v="13"/>
          <ac:picMkLst>
            <pc:docMk/>
            <pc:sldMk cId="2583726741" sldId="278"/>
            <ac:picMk id="2" creationId="{A1E85FBE-401E-438C-A2ED-7105996A9B91}"/>
          </ac:picMkLst>
        </pc:picChg>
        <pc:picChg chg="add mod modCrop">
          <ac:chgData name="Enquiries - S4K" userId="JsnxHV8xOHpGZ6cjnCDor2ws4PqckA3bKxhC77vcfDc=" providerId="None" clId="Web-{469B4DAF-74B9-4340-B27E-624FD4366DB5}" dt="2020-10-20T12:13:46.114" v="19" actId="1076"/>
          <ac:picMkLst>
            <pc:docMk/>
            <pc:sldMk cId="2583726741" sldId="278"/>
            <ac:picMk id="3" creationId="{B5827292-C6F5-4937-ACA9-7B02577BDB13}"/>
          </ac:picMkLst>
        </pc:picChg>
      </pc:sldChg>
    </pc:docChg>
  </pc:docChgLst>
  <pc:docChgLst>
    <pc:chgData name="Enquiries - S4K" userId="JsnxHV8xOHpGZ6cjnCDor2ws4PqckA3bKxhC77vcfDc=" providerId="None" clId="Web-{37536617-FEC1-4913-ABB9-2091EB1EED1E}"/>
    <pc:docChg chg="modSld">
      <pc:chgData name="Enquiries - S4K" userId="JsnxHV8xOHpGZ6cjnCDor2ws4PqckA3bKxhC77vcfDc=" providerId="None" clId="Web-{37536617-FEC1-4913-ABB9-2091EB1EED1E}" dt="2020-10-20T13:38:14.183" v="792"/>
      <pc:docMkLst>
        <pc:docMk/>
      </pc:docMkLst>
      <pc:sldChg chg="modSp">
        <pc:chgData name="Enquiries - S4K" userId="JsnxHV8xOHpGZ6cjnCDor2ws4PqckA3bKxhC77vcfDc=" providerId="None" clId="Web-{37536617-FEC1-4913-ABB9-2091EB1EED1E}" dt="2020-10-20T13:38:14.183" v="792"/>
        <pc:sldMkLst>
          <pc:docMk/>
          <pc:sldMk cId="2583726741" sldId="278"/>
        </pc:sldMkLst>
        <pc:graphicFrameChg chg="mod modGraphic">
          <ac:chgData name="Enquiries - S4K" userId="JsnxHV8xOHpGZ6cjnCDor2ws4PqckA3bKxhC77vcfDc=" providerId="None" clId="Web-{37536617-FEC1-4913-ABB9-2091EB1EED1E}" dt="2020-10-20T13:38:14.183" v="792"/>
          <ac:graphicFrameMkLst>
            <pc:docMk/>
            <pc:sldMk cId="2583726741" sldId="278"/>
            <ac:graphicFrameMk id="13" creationId="{00000000-0000-0000-0000-000000000000}"/>
          </ac:graphicFrameMkLst>
        </pc:graphicFrameChg>
        <pc:picChg chg="mod">
          <ac:chgData name="Enquiries - S4K" userId="JsnxHV8xOHpGZ6cjnCDor2ws4PqckA3bKxhC77vcfDc=" providerId="None" clId="Web-{37536617-FEC1-4913-ABB9-2091EB1EED1E}" dt="2020-10-20T12:41:46.242" v="4" actId="14100"/>
          <ac:picMkLst>
            <pc:docMk/>
            <pc:sldMk cId="2583726741" sldId="278"/>
            <ac:picMk id="3" creationId="{B5827292-C6F5-4937-ACA9-7B02577BDB1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90494E-FADF-734E-BDDC-254896DC743E}" type="datetimeFigureOut">
              <a:rPr lang="en-US" smtClean="0"/>
              <a:pPr/>
              <a:t>7/30/2021</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68BA1-9863-C94D-98AC-86E6EDC0C779}" type="slidenum">
              <a:rPr lang="en-US" smtClean="0"/>
              <a:pPr/>
              <a:t>‹#›</a:t>
            </a:fld>
            <a:endParaRPr lang="en-US"/>
          </a:p>
        </p:txBody>
      </p:sp>
    </p:spTree>
    <p:extLst>
      <p:ext uri="{BB962C8B-B14F-4D97-AF65-F5344CB8AC3E}">
        <p14:creationId xmlns:p14="http://schemas.microsoft.com/office/powerpoint/2010/main" val="303073579"/>
      </p:ext>
    </p:extLst>
  </p:cSld>
  <p:clrMap bg1="lt1" tx1="dk1" bg2="lt2" tx2="dk2" accent1="accent1" accent2="accent2" accent3="accent3" accent4="accent4" accent5="accent5" accent6="accent6" hlink="hlink" folHlink="folHlink"/>
  <p:notesStyle>
    <a:lvl1pPr marL="0" algn="l" defTabSz="768553" rtl="0" eaLnBrk="1" latinLnBrk="0" hangingPunct="1">
      <a:defRPr sz="1009" kern="1200">
        <a:solidFill>
          <a:schemeClr val="tx1"/>
        </a:solidFill>
        <a:latin typeface="+mn-lt"/>
        <a:ea typeface="+mn-ea"/>
        <a:cs typeface="+mn-cs"/>
      </a:defRPr>
    </a:lvl1pPr>
    <a:lvl2pPr marL="384277" algn="l" defTabSz="768553" rtl="0" eaLnBrk="1" latinLnBrk="0" hangingPunct="1">
      <a:defRPr sz="1009" kern="1200">
        <a:solidFill>
          <a:schemeClr val="tx1"/>
        </a:solidFill>
        <a:latin typeface="+mn-lt"/>
        <a:ea typeface="+mn-ea"/>
        <a:cs typeface="+mn-cs"/>
      </a:defRPr>
    </a:lvl2pPr>
    <a:lvl3pPr marL="768553" algn="l" defTabSz="768553" rtl="0" eaLnBrk="1" latinLnBrk="0" hangingPunct="1">
      <a:defRPr sz="1009" kern="1200">
        <a:solidFill>
          <a:schemeClr val="tx1"/>
        </a:solidFill>
        <a:latin typeface="+mn-lt"/>
        <a:ea typeface="+mn-ea"/>
        <a:cs typeface="+mn-cs"/>
      </a:defRPr>
    </a:lvl3pPr>
    <a:lvl4pPr marL="1152830" algn="l" defTabSz="768553" rtl="0" eaLnBrk="1" latinLnBrk="0" hangingPunct="1">
      <a:defRPr sz="1009" kern="1200">
        <a:solidFill>
          <a:schemeClr val="tx1"/>
        </a:solidFill>
        <a:latin typeface="+mn-lt"/>
        <a:ea typeface="+mn-ea"/>
        <a:cs typeface="+mn-cs"/>
      </a:defRPr>
    </a:lvl4pPr>
    <a:lvl5pPr marL="1537106" algn="l" defTabSz="768553" rtl="0" eaLnBrk="1" latinLnBrk="0" hangingPunct="1">
      <a:defRPr sz="1009" kern="1200">
        <a:solidFill>
          <a:schemeClr val="tx1"/>
        </a:solidFill>
        <a:latin typeface="+mn-lt"/>
        <a:ea typeface="+mn-ea"/>
        <a:cs typeface="+mn-cs"/>
      </a:defRPr>
    </a:lvl5pPr>
    <a:lvl6pPr marL="1921383" algn="l" defTabSz="768553" rtl="0" eaLnBrk="1" latinLnBrk="0" hangingPunct="1">
      <a:defRPr sz="1009" kern="1200">
        <a:solidFill>
          <a:schemeClr val="tx1"/>
        </a:solidFill>
        <a:latin typeface="+mn-lt"/>
        <a:ea typeface="+mn-ea"/>
        <a:cs typeface="+mn-cs"/>
      </a:defRPr>
    </a:lvl6pPr>
    <a:lvl7pPr marL="2305660" algn="l" defTabSz="768553" rtl="0" eaLnBrk="1" latinLnBrk="0" hangingPunct="1">
      <a:defRPr sz="1009" kern="1200">
        <a:solidFill>
          <a:schemeClr val="tx1"/>
        </a:solidFill>
        <a:latin typeface="+mn-lt"/>
        <a:ea typeface="+mn-ea"/>
        <a:cs typeface="+mn-cs"/>
      </a:defRPr>
    </a:lvl7pPr>
    <a:lvl8pPr marL="2689936" algn="l" defTabSz="768553" rtl="0" eaLnBrk="1" latinLnBrk="0" hangingPunct="1">
      <a:defRPr sz="1009" kern="1200">
        <a:solidFill>
          <a:schemeClr val="tx1"/>
        </a:solidFill>
        <a:latin typeface="+mn-lt"/>
        <a:ea typeface="+mn-ea"/>
        <a:cs typeface="+mn-cs"/>
      </a:defRPr>
    </a:lvl8pPr>
    <a:lvl9pPr marL="3074213" algn="l" defTabSz="768553" rtl="0" eaLnBrk="1" latinLnBrk="0" hangingPunct="1">
      <a:defRPr sz="100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4"/>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1"/>
            <a:ext cx="4800600" cy="2531533"/>
          </a:xfrm>
        </p:spPr>
        <p:txBody>
          <a:bodyPr/>
          <a:lstStyle>
            <a:lvl1pPr marL="0" indent="0" algn="ctr">
              <a:buNone/>
              <a:defRPr>
                <a:solidFill>
                  <a:schemeClr val="tx1">
                    <a:tint val="75000"/>
                  </a:schemeClr>
                </a:solidFill>
              </a:defRPr>
            </a:lvl1pPr>
            <a:lvl2pPr marL="539998" indent="0" algn="ctr">
              <a:buNone/>
              <a:defRPr>
                <a:solidFill>
                  <a:schemeClr val="tx1">
                    <a:tint val="75000"/>
                  </a:schemeClr>
                </a:solidFill>
              </a:defRPr>
            </a:lvl2pPr>
            <a:lvl3pPr marL="1079996" indent="0" algn="ctr">
              <a:buNone/>
              <a:defRPr>
                <a:solidFill>
                  <a:schemeClr val="tx1">
                    <a:tint val="75000"/>
                  </a:schemeClr>
                </a:solidFill>
              </a:defRPr>
            </a:lvl3pPr>
            <a:lvl4pPr marL="1619993" indent="0" algn="ctr">
              <a:buNone/>
              <a:defRPr>
                <a:solidFill>
                  <a:schemeClr val="tx1">
                    <a:tint val="75000"/>
                  </a:schemeClr>
                </a:solidFill>
              </a:defRPr>
            </a:lvl4pPr>
            <a:lvl5pPr marL="2159991" indent="0" algn="ctr">
              <a:buNone/>
              <a:defRPr>
                <a:solidFill>
                  <a:schemeClr val="tx1">
                    <a:tint val="75000"/>
                  </a:schemeClr>
                </a:solidFill>
              </a:defRPr>
            </a:lvl5pPr>
            <a:lvl6pPr marL="2699990" indent="0" algn="ctr">
              <a:buNone/>
              <a:defRPr>
                <a:solidFill>
                  <a:schemeClr val="tx1">
                    <a:tint val="75000"/>
                  </a:schemeClr>
                </a:solidFill>
              </a:defRPr>
            </a:lvl6pPr>
            <a:lvl7pPr marL="3239987" indent="0" algn="ctr">
              <a:buNone/>
              <a:defRPr>
                <a:solidFill>
                  <a:schemeClr val="tx1">
                    <a:tint val="75000"/>
                  </a:schemeClr>
                </a:solidFill>
              </a:defRPr>
            </a:lvl7pPr>
            <a:lvl8pPr marL="3779985" indent="0" algn="ctr">
              <a:buNone/>
              <a:defRPr>
                <a:solidFill>
                  <a:schemeClr val="tx1">
                    <a:tint val="75000"/>
                  </a:schemeClr>
                </a:solidFill>
              </a:defRPr>
            </a:lvl8pPr>
            <a:lvl9pPr marL="4319982"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pPr/>
              <a:t>30/07/2021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32399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pPr/>
              <a:t>30/07/2021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4068400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2"/>
            <a:ext cx="1543050" cy="845220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2"/>
            <a:ext cx="4514850" cy="8452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pPr/>
              <a:t>30/07/2021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672264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pPr/>
              <a:t>30/07/2021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323705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5"/>
            <a:ext cx="5829300" cy="1967442"/>
          </a:xfrm>
        </p:spPr>
        <p:txBody>
          <a:bodyPr anchor="t"/>
          <a:lstStyle>
            <a:lvl1pPr algn="l">
              <a:defRPr sz="4724" b="1" cap="all"/>
            </a:lvl1pPr>
          </a:lstStyle>
          <a:p>
            <a:r>
              <a:rPr lang="en-US"/>
              <a:t>Click to edit Master title style</a:t>
            </a:r>
            <a:endParaRPr lang="en-GB"/>
          </a:p>
        </p:txBody>
      </p:sp>
      <p:sp>
        <p:nvSpPr>
          <p:cNvPr id="3" name="Text Placeholder 2"/>
          <p:cNvSpPr>
            <a:spLocks noGrp="1"/>
          </p:cNvSpPr>
          <p:nvPr>
            <p:ph type="body" idx="1"/>
          </p:nvPr>
        </p:nvSpPr>
        <p:spPr>
          <a:xfrm>
            <a:off x="541735" y="4198589"/>
            <a:ext cx="5829300" cy="2166936"/>
          </a:xfrm>
        </p:spPr>
        <p:txBody>
          <a:bodyPr anchor="b"/>
          <a:lstStyle>
            <a:lvl1pPr marL="0" indent="0">
              <a:buNone/>
              <a:defRPr sz="2363">
                <a:solidFill>
                  <a:schemeClr val="tx1">
                    <a:tint val="75000"/>
                  </a:schemeClr>
                </a:solidFill>
              </a:defRPr>
            </a:lvl1pPr>
            <a:lvl2pPr marL="539998" indent="0">
              <a:buNone/>
              <a:defRPr sz="2126">
                <a:solidFill>
                  <a:schemeClr val="tx1">
                    <a:tint val="75000"/>
                  </a:schemeClr>
                </a:solidFill>
              </a:defRPr>
            </a:lvl2pPr>
            <a:lvl3pPr marL="1079996" indent="0">
              <a:buNone/>
              <a:defRPr sz="1890">
                <a:solidFill>
                  <a:schemeClr val="tx1">
                    <a:tint val="75000"/>
                  </a:schemeClr>
                </a:solidFill>
              </a:defRPr>
            </a:lvl3pPr>
            <a:lvl4pPr marL="1619993" indent="0">
              <a:buNone/>
              <a:defRPr sz="1654">
                <a:solidFill>
                  <a:schemeClr val="tx1">
                    <a:tint val="75000"/>
                  </a:schemeClr>
                </a:solidFill>
              </a:defRPr>
            </a:lvl4pPr>
            <a:lvl5pPr marL="2159991" indent="0">
              <a:buNone/>
              <a:defRPr sz="1654">
                <a:solidFill>
                  <a:schemeClr val="tx1">
                    <a:tint val="75000"/>
                  </a:schemeClr>
                </a:solidFill>
              </a:defRPr>
            </a:lvl5pPr>
            <a:lvl6pPr marL="2699990" indent="0">
              <a:buNone/>
              <a:defRPr sz="1654">
                <a:solidFill>
                  <a:schemeClr val="tx1">
                    <a:tint val="75000"/>
                  </a:schemeClr>
                </a:solidFill>
              </a:defRPr>
            </a:lvl6pPr>
            <a:lvl7pPr marL="3239987" indent="0">
              <a:buNone/>
              <a:defRPr sz="1654">
                <a:solidFill>
                  <a:schemeClr val="tx1">
                    <a:tint val="75000"/>
                  </a:schemeClr>
                </a:solidFill>
              </a:defRPr>
            </a:lvl7pPr>
            <a:lvl8pPr marL="3779985" indent="0">
              <a:buNone/>
              <a:defRPr sz="1654">
                <a:solidFill>
                  <a:schemeClr val="tx1">
                    <a:tint val="75000"/>
                  </a:schemeClr>
                </a:solidFill>
              </a:defRPr>
            </a:lvl8pPr>
            <a:lvl9pPr marL="4319982" indent="0">
              <a:buNone/>
              <a:defRPr sz="165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28F4C1-0F26-4DBD-8174-34BE2B15D32D}" type="datetimeFigureOut">
              <a:rPr lang="en-GB" smtClean="0"/>
              <a:pPr/>
              <a:t>30/07/2021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98488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D28F4C1-0F26-4DBD-8174-34BE2B15D32D}" type="datetimeFigureOut">
              <a:rPr lang="en-GB" smtClean="0"/>
              <a:pPr/>
              <a:t>30/07/2021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74490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6"/>
            <a:ext cx="303014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2" y="2217386"/>
            <a:ext cx="303133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6" name="Content Placeholder 5"/>
          <p:cNvSpPr>
            <a:spLocks noGrp="1"/>
          </p:cNvSpPr>
          <p:nvPr>
            <p:ph sz="quarter" idx="4"/>
          </p:nvPr>
        </p:nvSpPr>
        <p:spPr>
          <a:xfrm>
            <a:off x="3483772" y="3141486"/>
            <a:ext cx="303133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D28F4C1-0F26-4DBD-8174-34BE2B15D32D}" type="datetimeFigureOut">
              <a:rPr lang="en-GB" smtClean="0"/>
              <a:pPr/>
              <a:t>30/07/2021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20758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D28F4C1-0F26-4DBD-8174-34BE2B15D32D}" type="datetimeFigureOut">
              <a:rPr lang="en-GB" smtClean="0"/>
              <a:pPr/>
              <a:t>30/07/2021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186735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8F4C1-0F26-4DBD-8174-34BE2B15D32D}" type="datetimeFigureOut">
              <a:rPr lang="en-GB" smtClean="0"/>
              <a:pPr/>
              <a:t>30/07/2021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3309690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94405"/>
            <a:ext cx="2256235" cy="1678517"/>
          </a:xfrm>
        </p:spPr>
        <p:txBody>
          <a:bodyPr anchor="b"/>
          <a:lstStyle>
            <a:lvl1pPr algn="l">
              <a:defRPr sz="2363" b="1"/>
            </a:lvl1pPr>
          </a:lstStyle>
          <a:p>
            <a:r>
              <a:rPr lang="en-US"/>
              <a:t>Click to edit Master title style</a:t>
            </a:r>
            <a:endParaRPr lang="en-GB"/>
          </a:p>
        </p:txBody>
      </p:sp>
      <p:sp>
        <p:nvSpPr>
          <p:cNvPr id="3" name="Content Placeholder 2"/>
          <p:cNvSpPr>
            <a:spLocks noGrp="1"/>
          </p:cNvSpPr>
          <p:nvPr>
            <p:ph idx="1"/>
          </p:nvPr>
        </p:nvSpPr>
        <p:spPr>
          <a:xfrm>
            <a:off x="2681287" y="394408"/>
            <a:ext cx="3833813" cy="8454497"/>
          </a:xfrm>
        </p:spPr>
        <p:txBody>
          <a:bodyPr/>
          <a:lstStyle>
            <a:lvl1pPr>
              <a:defRPr sz="3779"/>
            </a:lvl1pPr>
            <a:lvl2pPr>
              <a:defRPr sz="3307"/>
            </a:lvl2pPr>
            <a:lvl3pPr>
              <a:defRPr sz="2835"/>
            </a:lvl3pPr>
            <a:lvl4pPr>
              <a:defRPr sz="2363"/>
            </a:lvl4pPr>
            <a:lvl5pPr>
              <a:defRPr sz="2363"/>
            </a:lvl5pPr>
            <a:lvl6pPr>
              <a:defRPr sz="2363"/>
            </a:lvl6pPr>
            <a:lvl7pPr>
              <a:defRPr sz="2363"/>
            </a:lvl7pPr>
            <a:lvl8pPr>
              <a:defRPr sz="2363"/>
            </a:lvl8pPr>
            <a:lvl9pPr>
              <a:defRPr sz="23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3" y="2072925"/>
            <a:ext cx="2256235" cy="6775980"/>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pPr/>
              <a:t>30/07/2021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3270485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1"/>
          </a:xfrm>
        </p:spPr>
        <p:txBody>
          <a:bodyPr anchor="b"/>
          <a:lstStyle>
            <a:lvl1pPr algn="l">
              <a:defRPr sz="2363" b="1"/>
            </a:lvl1pPr>
          </a:lstStyle>
          <a:p>
            <a:r>
              <a:rPr lang="en-US"/>
              <a:t>Click to edit Master title style</a:t>
            </a:r>
            <a:endParaRPr lang="en-GB"/>
          </a:p>
        </p:txBody>
      </p:sp>
      <p:sp>
        <p:nvSpPr>
          <p:cNvPr id="3" name="Picture Placeholder 2"/>
          <p:cNvSpPr>
            <a:spLocks noGrp="1"/>
          </p:cNvSpPr>
          <p:nvPr>
            <p:ph type="pic" idx="1"/>
          </p:nvPr>
        </p:nvSpPr>
        <p:spPr>
          <a:xfrm>
            <a:off x="1344216" y="885120"/>
            <a:ext cx="4114800" cy="5943600"/>
          </a:xfrm>
        </p:spPr>
        <p:txBody>
          <a:bodyPr/>
          <a:lstStyle>
            <a:lvl1pPr marL="0" indent="0">
              <a:buNone/>
              <a:defRPr sz="3779"/>
            </a:lvl1pPr>
            <a:lvl2pPr marL="539998" indent="0">
              <a:buNone/>
              <a:defRPr sz="3307"/>
            </a:lvl2pPr>
            <a:lvl3pPr marL="1079996" indent="0">
              <a:buNone/>
              <a:defRPr sz="2835"/>
            </a:lvl3pPr>
            <a:lvl4pPr marL="1619993" indent="0">
              <a:buNone/>
              <a:defRPr sz="2363"/>
            </a:lvl4pPr>
            <a:lvl5pPr marL="2159991" indent="0">
              <a:buNone/>
              <a:defRPr sz="2363"/>
            </a:lvl5pPr>
            <a:lvl6pPr marL="2699990" indent="0">
              <a:buNone/>
              <a:defRPr sz="2363"/>
            </a:lvl6pPr>
            <a:lvl7pPr marL="3239987" indent="0">
              <a:buNone/>
              <a:defRPr sz="2363"/>
            </a:lvl7pPr>
            <a:lvl8pPr marL="3779985" indent="0">
              <a:buNone/>
              <a:defRPr sz="2363"/>
            </a:lvl8pPr>
            <a:lvl9pPr marL="4319982" indent="0">
              <a:buNone/>
              <a:defRPr sz="2363"/>
            </a:lvl9pPr>
          </a:lstStyle>
          <a:p>
            <a:endParaRPr lang="en-GB"/>
          </a:p>
        </p:txBody>
      </p:sp>
      <p:sp>
        <p:nvSpPr>
          <p:cNvPr id="4" name="Text Placeholder 3"/>
          <p:cNvSpPr>
            <a:spLocks noGrp="1"/>
          </p:cNvSpPr>
          <p:nvPr>
            <p:ph type="body" sz="half" idx="2"/>
          </p:nvPr>
        </p:nvSpPr>
        <p:spPr>
          <a:xfrm>
            <a:off x="1344216" y="7752824"/>
            <a:ext cx="4114800" cy="1162578"/>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pPr/>
              <a:t>30/07/2021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420002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700"/>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418">
                <a:solidFill>
                  <a:schemeClr val="tx1">
                    <a:tint val="75000"/>
                  </a:schemeClr>
                </a:solidFill>
              </a:defRPr>
            </a:lvl1pPr>
          </a:lstStyle>
          <a:p>
            <a:fld id="{7D28F4C1-0F26-4DBD-8174-34BE2B15D32D}" type="datetimeFigureOut">
              <a:rPr lang="en-GB" smtClean="0"/>
              <a:pPr/>
              <a:t>30/07/2021</a:t>
            </a:fld>
            <a:endParaRPr lang="en-GB"/>
          </a:p>
        </p:txBody>
      </p:sp>
      <p:sp>
        <p:nvSpPr>
          <p:cNvPr id="5" name="Footer Placeholder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41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418">
                <a:solidFill>
                  <a:schemeClr val="tx1">
                    <a:tint val="75000"/>
                  </a:schemeClr>
                </a:solidFill>
              </a:defRPr>
            </a:lvl1pPr>
          </a:lstStyle>
          <a:p>
            <a:fld id="{49D1A91E-3DFF-44ED-A23D-E9153710967B}" type="slidenum">
              <a:rPr lang="en-GB" smtClean="0"/>
              <a:pPr/>
              <a:t>‹#›</a:t>
            </a:fld>
            <a:endParaRPr lang="en-GB"/>
          </a:p>
        </p:txBody>
      </p:sp>
    </p:spTree>
    <p:extLst>
      <p:ext uri="{BB962C8B-B14F-4D97-AF65-F5344CB8AC3E}">
        <p14:creationId xmlns:p14="http://schemas.microsoft.com/office/powerpoint/2010/main" val="3317395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9996" rtl="0" eaLnBrk="1" latinLnBrk="0" hangingPunct="1">
        <a:spcBef>
          <a:spcPct val="0"/>
        </a:spcBef>
        <a:buNone/>
        <a:defRPr sz="5197" kern="1200">
          <a:solidFill>
            <a:schemeClr val="tx1"/>
          </a:solidFill>
          <a:latin typeface="+mj-lt"/>
          <a:ea typeface="+mj-ea"/>
          <a:cs typeface="+mj-cs"/>
        </a:defRPr>
      </a:lvl1pPr>
    </p:titleStyle>
    <p:bodyStyle>
      <a:lvl1pPr marL="404998" indent="-404998" algn="l" defTabSz="1079996" rtl="0" eaLnBrk="1" latinLnBrk="0" hangingPunct="1">
        <a:spcBef>
          <a:spcPct val="20000"/>
        </a:spcBef>
        <a:buFont typeface="Arial" panose="020B0604020202020204" pitchFamily="34" charset="0"/>
        <a:buChar char="•"/>
        <a:defRPr sz="3779" kern="1200">
          <a:solidFill>
            <a:schemeClr val="tx1"/>
          </a:solidFill>
          <a:latin typeface="+mn-lt"/>
          <a:ea typeface="+mn-ea"/>
          <a:cs typeface="+mn-cs"/>
        </a:defRPr>
      </a:lvl1pPr>
      <a:lvl2pPr marL="877497" indent="-337499" algn="l" defTabSz="1079996" rtl="0" eaLnBrk="1" latinLnBrk="0" hangingPunct="1">
        <a:spcBef>
          <a:spcPct val="20000"/>
        </a:spcBef>
        <a:buFont typeface="Arial" panose="020B0604020202020204" pitchFamily="34" charset="0"/>
        <a:buChar char="–"/>
        <a:defRPr sz="3307" kern="1200">
          <a:solidFill>
            <a:schemeClr val="tx1"/>
          </a:solidFill>
          <a:latin typeface="+mn-lt"/>
          <a:ea typeface="+mn-ea"/>
          <a:cs typeface="+mn-cs"/>
        </a:defRPr>
      </a:lvl2pPr>
      <a:lvl3pPr marL="1349994" indent="-269999" algn="l" defTabSz="1079996" rtl="0" eaLnBrk="1" latinLnBrk="0" hangingPunct="1">
        <a:spcBef>
          <a:spcPct val="20000"/>
        </a:spcBef>
        <a:buFont typeface="Arial" panose="020B0604020202020204" pitchFamily="34" charset="0"/>
        <a:buChar char="•"/>
        <a:defRPr sz="2835" kern="1200">
          <a:solidFill>
            <a:schemeClr val="tx1"/>
          </a:solidFill>
          <a:latin typeface="+mn-lt"/>
          <a:ea typeface="+mn-ea"/>
          <a:cs typeface="+mn-cs"/>
        </a:defRPr>
      </a:lvl3pPr>
      <a:lvl4pPr marL="1889993"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4pPr>
      <a:lvl5pPr marL="2429990"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5pPr>
      <a:lvl6pPr marL="2969988"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6pPr>
      <a:lvl7pPr marL="3509986"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7pPr>
      <a:lvl8pPr marL="4049984"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8pPr>
      <a:lvl9pPr marL="4589981"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9pPr>
    </p:bodyStyle>
    <p:otherStyle>
      <a:defPPr>
        <a:defRPr lang="en-US"/>
      </a:defPPr>
      <a:lvl1pPr marL="0" algn="l" defTabSz="1079996" rtl="0" eaLnBrk="1" latinLnBrk="0" hangingPunct="1">
        <a:defRPr sz="2126" kern="1200">
          <a:solidFill>
            <a:schemeClr val="tx1"/>
          </a:solidFill>
          <a:latin typeface="+mn-lt"/>
          <a:ea typeface="+mn-ea"/>
          <a:cs typeface="+mn-cs"/>
        </a:defRPr>
      </a:lvl1pPr>
      <a:lvl2pPr marL="539998" algn="l" defTabSz="1079996" rtl="0" eaLnBrk="1" latinLnBrk="0" hangingPunct="1">
        <a:defRPr sz="2126" kern="1200">
          <a:solidFill>
            <a:schemeClr val="tx1"/>
          </a:solidFill>
          <a:latin typeface="+mn-lt"/>
          <a:ea typeface="+mn-ea"/>
          <a:cs typeface="+mn-cs"/>
        </a:defRPr>
      </a:lvl2pPr>
      <a:lvl3pPr marL="1079996" algn="l" defTabSz="1079996" rtl="0" eaLnBrk="1" latinLnBrk="0" hangingPunct="1">
        <a:defRPr sz="2126" kern="1200">
          <a:solidFill>
            <a:schemeClr val="tx1"/>
          </a:solidFill>
          <a:latin typeface="+mn-lt"/>
          <a:ea typeface="+mn-ea"/>
          <a:cs typeface="+mn-cs"/>
        </a:defRPr>
      </a:lvl3pPr>
      <a:lvl4pPr marL="1619993" algn="l" defTabSz="1079996" rtl="0" eaLnBrk="1" latinLnBrk="0" hangingPunct="1">
        <a:defRPr sz="2126" kern="1200">
          <a:solidFill>
            <a:schemeClr val="tx1"/>
          </a:solidFill>
          <a:latin typeface="+mn-lt"/>
          <a:ea typeface="+mn-ea"/>
          <a:cs typeface="+mn-cs"/>
        </a:defRPr>
      </a:lvl4pPr>
      <a:lvl5pPr marL="2159991" algn="l" defTabSz="1079996" rtl="0" eaLnBrk="1" latinLnBrk="0" hangingPunct="1">
        <a:defRPr sz="2126" kern="1200">
          <a:solidFill>
            <a:schemeClr val="tx1"/>
          </a:solidFill>
          <a:latin typeface="+mn-lt"/>
          <a:ea typeface="+mn-ea"/>
          <a:cs typeface="+mn-cs"/>
        </a:defRPr>
      </a:lvl5pPr>
      <a:lvl6pPr marL="2699990" algn="l" defTabSz="1079996" rtl="0" eaLnBrk="1" latinLnBrk="0" hangingPunct="1">
        <a:defRPr sz="2126" kern="1200">
          <a:solidFill>
            <a:schemeClr val="tx1"/>
          </a:solidFill>
          <a:latin typeface="+mn-lt"/>
          <a:ea typeface="+mn-ea"/>
          <a:cs typeface="+mn-cs"/>
        </a:defRPr>
      </a:lvl6pPr>
      <a:lvl7pPr marL="3239987" algn="l" defTabSz="1079996" rtl="0" eaLnBrk="1" latinLnBrk="0" hangingPunct="1">
        <a:defRPr sz="2126" kern="1200">
          <a:solidFill>
            <a:schemeClr val="tx1"/>
          </a:solidFill>
          <a:latin typeface="+mn-lt"/>
          <a:ea typeface="+mn-ea"/>
          <a:cs typeface="+mn-cs"/>
        </a:defRPr>
      </a:lvl7pPr>
      <a:lvl8pPr marL="3779985" algn="l" defTabSz="1079996" rtl="0" eaLnBrk="1" latinLnBrk="0" hangingPunct="1">
        <a:defRPr sz="2126" kern="1200">
          <a:solidFill>
            <a:schemeClr val="tx1"/>
          </a:solidFill>
          <a:latin typeface="+mn-lt"/>
          <a:ea typeface="+mn-ea"/>
          <a:cs typeface="+mn-cs"/>
        </a:defRPr>
      </a:lvl8pPr>
      <a:lvl9pPr marL="4319982" algn="l" defTabSz="1079996"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t>Camp Session Plans- </a:t>
            </a:r>
            <a:r>
              <a:rPr lang="en-GB" sz="2000" b="1" dirty="0" smtClean="0"/>
              <a:t>Bubble’s Balloon </a:t>
            </a:r>
            <a:r>
              <a:rPr lang="en-GB" sz="2000" b="1" dirty="0" smtClean="0"/>
              <a:t>Games </a:t>
            </a:r>
            <a:endParaRPr lang="en-GB" sz="2000" b="1" dirty="0"/>
          </a:p>
        </p:txBody>
      </p:sp>
      <p:graphicFrame>
        <p:nvGraphicFramePr>
          <p:cNvPr id="13" name="Table 12"/>
          <p:cNvGraphicFramePr>
            <a:graphicFrameLocks noGrp="1"/>
          </p:cNvGraphicFramePr>
          <p:nvPr>
            <p:extLst>
              <p:ext uri="{D42A27DB-BD31-4B8C-83A1-F6EECF244321}">
                <p14:modId xmlns:p14="http://schemas.microsoft.com/office/powerpoint/2010/main" val="2114793024"/>
              </p:ext>
            </p:extLst>
          </p:nvPr>
        </p:nvGraphicFramePr>
        <p:xfrm>
          <a:off x="174398" y="1136576"/>
          <a:ext cx="6350946" cy="7078328"/>
        </p:xfrm>
        <a:graphic>
          <a:graphicData uri="http://schemas.openxmlformats.org/drawingml/2006/table">
            <a:tbl>
              <a:tblPr firstRow="1" bandRow="1">
                <a:tableStyleId>{5A111915-BE36-4E01-A7E5-04B1672EAD32}</a:tableStyleId>
              </a:tblPr>
              <a:tblGrid>
                <a:gridCol w="2947414">
                  <a:extLst>
                    <a:ext uri="{9D8B030D-6E8A-4147-A177-3AD203B41FA5}">
                      <a16:colId xmlns="" xmlns:a16="http://schemas.microsoft.com/office/drawing/2014/main" val="20000"/>
                    </a:ext>
                  </a:extLst>
                </a:gridCol>
                <a:gridCol w="144016">
                  <a:extLst>
                    <a:ext uri="{9D8B030D-6E8A-4147-A177-3AD203B41FA5}">
                      <a16:colId xmlns="" xmlns:a16="http://schemas.microsoft.com/office/drawing/2014/main" val="2818243110"/>
                    </a:ext>
                  </a:extLst>
                </a:gridCol>
                <a:gridCol w="798248">
                  <a:extLst>
                    <a:ext uri="{9D8B030D-6E8A-4147-A177-3AD203B41FA5}">
                      <a16:colId xmlns="" xmlns:a16="http://schemas.microsoft.com/office/drawing/2014/main" val="2055900536"/>
                    </a:ext>
                  </a:extLst>
                </a:gridCol>
                <a:gridCol w="2461268">
                  <a:extLst>
                    <a:ext uri="{9D8B030D-6E8A-4147-A177-3AD203B41FA5}">
                      <a16:colId xmlns="" xmlns:a16="http://schemas.microsoft.com/office/drawing/2014/main" val="4242482457"/>
                    </a:ext>
                  </a:extLst>
                </a:gridCol>
              </a:tblGrid>
              <a:tr h="328612">
                <a:tc gridSpan="2">
                  <a:txBody>
                    <a:bodyPr/>
                    <a:lstStyle/>
                    <a:p>
                      <a:pPr algn="ctr"/>
                      <a:r>
                        <a:rPr lang="en-GB" sz="1200" dirty="0" smtClean="0"/>
                        <a:t>Circle</a:t>
                      </a:r>
                      <a:r>
                        <a:rPr lang="en-GB" sz="1200" baseline="0" dirty="0" smtClean="0"/>
                        <a:t> Games</a:t>
                      </a:r>
                      <a:r>
                        <a:rPr lang="en-GB" sz="1200" dirty="0" smtClean="0"/>
                        <a:t>: Balloon</a:t>
                      </a:r>
                      <a:r>
                        <a:rPr lang="en-GB" sz="1200" baseline="0" dirty="0" smtClean="0"/>
                        <a:t> Games</a:t>
                      </a:r>
                      <a:endParaRPr lang="en-GB"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200" dirty="0"/>
                    </a:p>
                  </a:txBody>
                  <a:tcPr marL="68580" marR="68580" marT="34290" marB="34290" anchor="ctr"/>
                </a:tc>
                <a:tc>
                  <a:txBody>
                    <a:bodyPr/>
                    <a:lstStyle/>
                    <a:p>
                      <a:pPr algn="ctr"/>
                      <a:r>
                        <a:rPr lang="en-GB" sz="1200" dirty="0">
                          <a:solidFill>
                            <a:schemeClr val="tx1"/>
                          </a:solidFill>
                        </a:rPr>
                        <a:t>Time</a:t>
                      </a:r>
                    </a:p>
                    <a:p>
                      <a:pPr algn="ctr"/>
                      <a:r>
                        <a:rPr lang="en-GB" sz="1200" dirty="0" smtClean="0"/>
                        <a:t>30 </a:t>
                      </a:r>
                      <a:r>
                        <a:rPr lang="en-GB" sz="1200" dirty="0"/>
                        <a:t>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1085574">
                <a:tc gridSpan="4">
                  <a:txBody>
                    <a:bodyPr/>
                    <a:lstStyle/>
                    <a:p>
                      <a:pPr lvl="0"/>
                      <a:r>
                        <a:rPr lang="en-GB" sz="12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How To Play</a:t>
                      </a:r>
                    </a:p>
                    <a:p>
                      <a:pPr marL="128588" indent="-128588">
                        <a:buFont typeface="Arial" panose="020B0604020202020204" pitchFamily="34" charset="0"/>
                        <a:buNone/>
                      </a:pPr>
                      <a:r>
                        <a:rPr lang="en-GB" sz="1200" b="1" dirty="0" smtClean="0"/>
                        <a:t>My bubbles</a:t>
                      </a:r>
                      <a:endParaRPr lang="en-GB" sz="1200" b="1" dirty="0" smtClean="0"/>
                    </a:p>
                    <a:p>
                      <a:pPr marL="128588" indent="-128588">
                        <a:buFont typeface="Arial" panose="020B0604020202020204" pitchFamily="34" charset="0"/>
                        <a:buNone/>
                      </a:pPr>
                      <a:r>
                        <a:rPr lang="en-GB" sz="1200" b="0" dirty="0" smtClean="0"/>
                        <a:t>Children stand</a:t>
                      </a:r>
                      <a:r>
                        <a:rPr lang="en-GB" sz="1200" b="0" baseline="0" dirty="0" smtClean="0"/>
                        <a:t> in a circle and are given one </a:t>
                      </a:r>
                      <a:r>
                        <a:rPr lang="en-GB" sz="1200" b="0" baseline="0" dirty="0" smtClean="0"/>
                        <a:t>balloon (bubble). </a:t>
                      </a:r>
                      <a:r>
                        <a:rPr lang="en-GB" sz="1200" b="0" baseline="0" dirty="0" smtClean="0"/>
                        <a:t>Children have to pass the balloon around keeping it up in the air without letting it touch the floor. We need to see how many hits children get on the balloon before it touches the floor. </a:t>
                      </a:r>
                    </a:p>
                    <a:p>
                      <a:pPr marL="128588" indent="-128588">
                        <a:buFont typeface="Arial" panose="020B0604020202020204" pitchFamily="34" charset="0"/>
                        <a:buNone/>
                      </a:pPr>
                      <a:r>
                        <a:rPr lang="en-GB" sz="1200" b="0" baseline="0" dirty="0" smtClean="0"/>
                        <a:t>You can also give children a balloon each and see how long they can keep it up in the air before it touches the floor. Children can count how many hits or you can set a timer and when children’s balloon hits the floor they have to it down. </a:t>
                      </a:r>
                    </a:p>
                    <a:p>
                      <a:pPr marL="128588" indent="-128588">
                        <a:buFont typeface="Arial" panose="020B0604020202020204" pitchFamily="34" charset="0"/>
                        <a:buNone/>
                      </a:pPr>
                      <a:r>
                        <a:rPr lang="en-GB" sz="1200" b="1" baseline="0" dirty="0" smtClean="0"/>
                        <a:t>Bubble </a:t>
                      </a:r>
                      <a:r>
                        <a:rPr lang="en-GB" sz="1200" b="1" baseline="0" dirty="0" smtClean="0"/>
                        <a:t>pass</a:t>
                      </a:r>
                    </a:p>
                    <a:p>
                      <a:pPr marL="128588" indent="-128588">
                        <a:buFont typeface="Arial" panose="020B0604020202020204" pitchFamily="34" charset="0"/>
                        <a:buNone/>
                      </a:pPr>
                      <a:r>
                        <a:rPr lang="en-GB" sz="1200" b="0" baseline="0" dirty="0" smtClean="0"/>
                        <a:t>Children stand in a circle with one balloon and a Frisbee. Children have to put the balloon on the Frisbee and see if they can pass it around the circle without it falling off. Count how many children the balloon is passed round before the balloons falls off. </a:t>
                      </a:r>
                    </a:p>
                    <a:p>
                      <a:pPr marL="128588" indent="-128588">
                        <a:buFont typeface="Arial" panose="020B0604020202020204" pitchFamily="34" charset="0"/>
                        <a:buNone/>
                      </a:pPr>
                      <a:r>
                        <a:rPr lang="en-GB" sz="1200" b="1" dirty="0" smtClean="0"/>
                        <a:t>Bubble</a:t>
                      </a:r>
                      <a:r>
                        <a:rPr lang="en-GB" sz="1200" b="1" baseline="0" dirty="0" smtClean="0"/>
                        <a:t> </a:t>
                      </a:r>
                      <a:r>
                        <a:rPr lang="en-GB" sz="1200" b="1" baseline="0" dirty="0" smtClean="0"/>
                        <a:t>feet pass </a:t>
                      </a:r>
                      <a:endParaRPr lang="en-GB" sz="1200" b="1" dirty="0" smtClean="0"/>
                    </a:p>
                    <a:p>
                      <a:pPr marL="128588" indent="-128588">
                        <a:buFont typeface="Arial" panose="020B0604020202020204" pitchFamily="34" charset="0"/>
                        <a:buNone/>
                      </a:pPr>
                      <a:r>
                        <a:rPr lang="en-GB" sz="1200" dirty="0" smtClean="0"/>
                        <a:t>Children sit down in a circle. Using their feet they have to try</a:t>
                      </a:r>
                      <a:r>
                        <a:rPr lang="en-GB" sz="1200" baseline="0" dirty="0" smtClean="0"/>
                        <a:t> and pick up the balloon and pass it to the next person, only using their feet. Continue until you have made it all the way around the circle.</a:t>
                      </a:r>
                    </a:p>
                    <a:p>
                      <a:pPr marL="128588" indent="-128588">
                        <a:buFont typeface="Arial" panose="020B0604020202020204" pitchFamily="34" charset="0"/>
                        <a:buNone/>
                      </a:pPr>
                      <a:r>
                        <a:rPr lang="en-GB" sz="1200" b="1" baseline="0" dirty="0" smtClean="0"/>
                        <a:t>Bubble </a:t>
                      </a:r>
                      <a:r>
                        <a:rPr lang="en-GB" sz="1200" b="1" baseline="0" dirty="0" smtClean="0"/>
                        <a:t>thief </a:t>
                      </a:r>
                    </a:p>
                    <a:p>
                      <a:pPr marL="128588" indent="-128588">
                        <a:buFont typeface="Arial" panose="020B0604020202020204" pitchFamily="34" charset="0"/>
                        <a:buNone/>
                      </a:pPr>
                      <a:r>
                        <a:rPr lang="en-GB" sz="1200" b="0" baseline="0" dirty="0" smtClean="0"/>
                        <a:t>Children sit in a circle. Choose one child to sit in the middle of the circle holding the balloon behind their back </a:t>
                      </a:r>
                      <a:r>
                        <a:rPr lang="en-GB" sz="1200" b="0" baseline="0" dirty="0" smtClean="0"/>
                        <a:t>as Bubbles the fish and </a:t>
                      </a:r>
                      <a:r>
                        <a:rPr lang="en-GB" sz="1200" b="0" baseline="0" dirty="0" smtClean="0"/>
                        <a:t>close their eyes. Coach chooses a child to steal the </a:t>
                      </a:r>
                      <a:r>
                        <a:rPr lang="en-GB" sz="1200" b="0" baseline="0" dirty="0" smtClean="0"/>
                        <a:t>bubble </a:t>
                      </a:r>
                      <a:r>
                        <a:rPr lang="en-GB" sz="1200" b="0" baseline="0" dirty="0" smtClean="0"/>
                        <a:t>then then go back to their spot and everyone has their hands behind their back.  Child in the middle has to guess who has </a:t>
                      </a:r>
                      <a:r>
                        <a:rPr lang="en-GB" sz="1200" b="0" baseline="0" dirty="0" smtClean="0"/>
                        <a:t>stolen their bubbles.  </a:t>
                      </a:r>
                      <a:r>
                        <a:rPr lang="en-GB" sz="1200" b="0" baseline="0" dirty="0" smtClean="0"/>
                        <a:t>To make this easier children can hold an instrument so they make noise when collecting the balloon. </a:t>
                      </a:r>
                      <a:endParaRPr lang="en-GB" sz="1200" b="0" dirty="0"/>
                    </a:p>
                    <a:p>
                      <a:pPr lvl="0"/>
                      <a:r>
                        <a:rPr lang="en-GB" sz="120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Set </a:t>
                      </a:r>
                      <a:r>
                        <a:rPr lang="en-GB" sz="12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up</a:t>
                      </a:r>
                    </a:p>
                    <a:p>
                      <a:pPr marL="128588" indent="-128588">
                        <a:buFont typeface="Arial" panose="020B0604020202020204" pitchFamily="34" charset="0"/>
                        <a:buNone/>
                      </a:pPr>
                      <a:r>
                        <a:rPr lang="en-GB" sz="1200" b="0" dirty="0" smtClean="0">
                          <a:solidFill>
                            <a:schemeClr val="tx1"/>
                          </a:solidFill>
                          <a:latin typeface="Calibri" panose="020F0502020204030204" pitchFamily="34" charset="0"/>
                          <a:cs typeface="Times New Roman" panose="02020603050405020304" pitchFamily="18" charset="0"/>
                        </a:rPr>
                        <a:t>Have the children sat down in a circle holding onto the handles of the parachute. </a:t>
                      </a:r>
                      <a:endParaRPr lang="en-GB" sz="1200" b="0" dirty="0">
                        <a:solidFill>
                          <a:schemeClr val="tx1"/>
                        </a:solidFill>
                        <a:latin typeface="Calibri" panose="020F0502020204030204" pitchFamily="34" charset="0"/>
                        <a:cs typeface="Times New Roman" panose="02020603050405020304" pitchFamily="18" charset="0"/>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1"/>
                  </a:ext>
                </a:extLst>
              </a:tr>
              <a:tr h="698703">
                <a:tc>
                  <a:txBody>
                    <a:bodyPr/>
                    <a:lstStyle/>
                    <a:p>
                      <a:pPr algn="ctr"/>
                      <a:r>
                        <a:rPr lang="en-GB" sz="1200" b="1" i="0" u="sng" kern="1200" baseline="0" dirty="0" smtClean="0">
                          <a:solidFill>
                            <a:schemeClr val="tx1"/>
                          </a:solidFill>
                          <a:effectLst/>
                          <a:latin typeface="+mn-lt"/>
                          <a:ea typeface="+mn-ea"/>
                          <a:cs typeface="+mn-cs"/>
                        </a:rPr>
                        <a:t>Coaching Tips &amp; Questioning:</a:t>
                      </a:r>
                    </a:p>
                    <a:p>
                      <a:pPr algn="ctr"/>
                      <a:r>
                        <a:rPr lang="en-GB" sz="1200" b="0" i="0" u="none" kern="1200" baseline="0" dirty="0" smtClean="0">
                          <a:solidFill>
                            <a:schemeClr val="tx1"/>
                          </a:solidFill>
                          <a:effectLst/>
                          <a:latin typeface="+mn-lt"/>
                          <a:ea typeface="+mn-ea"/>
                          <a:cs typeface="+mn-cs"/>
                        </a:rPr>
                        <a:t>Do a demonstration round to clarify that everyone understands the rules. </a:t>
                      </a:r>
                    </a:p>
                    <a:p>
                      <a:pPr algn="ctr"/>
                      <a:r>
                        <a:rPr lang="en-GB" sz="1200" b="0" i="0" u="none" kern="1200" baseline="0" dirty="0" smtClean="0">
                          <a:solidFill>
                            <a:schemeClr val="tx1"/>
                          </a:solidFill>
                          <a:effectLst/>
                          <a:latin typeface="+mn-lt"/>
                          <a:ea typeface="+mn-ea"/>
                          <a:cs typeface="+mn-cs"/>
                        </a:rPr>
                        <a:t>You can get the children to just shake the parachute at the start so they get their excitement out. </a:t>
                      </a: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GB" sz="1200" b="1" i="0" u="sng" kern="1200" baseline="0" dirty="0">
                          <a:solidFill>
                            <a:schemeClr val="tx1"/>
                          </a:solidFill>
                          <a:effectLst/>
                          <a:latin typeface="+mn-lt"/>
                          <a:ea typeface="+mn-ea"/>
                          <a:cs typeface="+mn-cs"/>
                        </a:rPr>
                        <a:t>Phrase Perfect </a:t>
                      </a:r>
                      <a:r>
                        <a:rPr lang="en-GB" sz="1200" b="1" i="0" u="sng" kern="1200" baseline="0" dirty="0" smtClean="0">
                          <a:solidFill>
                            <a:schemeClr val="tx1"/>
                          </a:solidFill>
                          <a:effectLst/>
                          <a:latin typeface="+mn-lt"/>
                          <a:ea typeface="+mn-ea"/>
                          <a:cs typeface="+mn-cs"/>
                        </a:rPr>
                        <a:t>Script</a:t>
                      </a:r>
                    </a:p>
                    <a:p>
                      <a:pPr algn="ctr"/>
                      <a:r>
                        <a:rPr lang="en-GB" sz="1200" b="0" i="0" u="none" kern="1200" baseline="0" dirty="0" smtClean="0">
                          <a:solidFill>
                            <a:schemeClr val="tx1"/>
                          </a:solidFill>
                          <a:effectLst/>
                          <a:latin typeface="+mn-lt"/>
                          <a:ea typeface="+mn-ea"/>
                          <a:cs typeface="+mn-cs"/>
                        </a:rPr>
                        <a:t>Today we are going to play some different balloon </a:t>
                      </a:r>
                      <a:r>
                        <a:rPr lang="en-GB" sz="1200" b="0" i="0" u="none" kern="1200" baseline="0" dirty="0" smtClean="0">
                          <a:solidFill>
                            <a:schemeClr val="tx1"/>
                          </a:solidFill>
                          <a:effectLst/>
                          <a:latin typeface="+mn-lt"/>
                          <a:ea typeface="+mn-ea"/>
                          <a:cs typeface="+mn-cs"/>
                        </a:rPr>
                        <a:t>games </a:t>
                      </a:r>
                      <a:r>
                        <a:rPr lang="en-GB" sz="1200" b="0" i="0" u="none" kern="1200" baseline="0" smtClean="0">
                          <a:solidFill>
                            <a:schemeClr val="tx1"/>
                          </a:solidFill>
                          <a:effectLst/>
                          <a:latin typeface="+mn-lt"/>
                          <a:ea typeface="+mn-ea"/>
                          <a:cs typeface="+mn-cs"/>
                        </a:rPr>
                        <a:t>with Bubbles the fish. </a:t>
                      </a:r>
                      <a:r>
                        <a:rPr lang="en-GB" sz="1200" b="0" i="0" u="none" kern="1200" baseline="0" dirty="0" smtClean="0">
                          <a:solidFill>
                            <a:schemeClr val="tx1"/>
                          </a:solidFill>
                          <a:effectLst/>
                          <a:latin typeface="+mn-lt"/>
                          <a:ea typeface="+mn-ea"/>
                          <a:cs typeface="+mn-cs"/>
                        </a:rPr>
                        <a:t/>
                      </a:r>
                      <a:br>
                        <a:rPr lang="en-GB" sz="1200" b="0" i="0" u="none" kern="1200" baseline="0" dirty="0" smtClean="0">
                          <a:solidFill>
                            <a:schemeClr val="tx1"/>
                          </a:solidFill>
                          <a:effectLst/>
                          <a:latin typeface="+mn-lt"/>
                          <a:ea typeface="+mn-ea"/>
                          <a:cs typeface="+mn-cs"/>
                        </a:rPr>
                      </a:br>
                      <a:r>
                        <a:rPr lang="en-GB" sz="1200" b="0" i="0" u="none" kern="1200" baseline="0" dirty="0" smtClean="0">
                          <a:solidFill>
                            <a:schemeClr val="tx1"/>
                          </a:solidFill>
                          <a:effectLst/>
                          <a:latin typeface="+mn-lt"/>
                          <a:ea typeface="+mn-ea"/>
                          <a:cs typeface="+mn-cs"/>
                        </a:rPr>
                        <a:t>There are lots of different games we can start playing and we can vote on what we want to start with and see how many we can fit in. </a:t>
                      </a:r>
                      <a:r>
                        <a:rPr lang="en-GB" sz="1200" b="0" i="0" u="none" kern="1200" baseline="0" dirty="0">
                          <a:solidFill>
                            <a:schemeClr val="tx1"/>
                          </a:solidFill>
                          <a:effectLst/>
                          <a:latin typeface="+mn-lt"/>
                          <a:ea typeface="+mn-ea"/>
                          <a:cs typeface="+mn-cs"/>
                        </a:rPr>
                        <a:t> </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GB" sz="9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tcPr>
                </a:tc>
                <a:extLst>
                  <a:ext uri="{0D108BD9-81ED-4DB2-BD59-A6C34878D82A}">
                    <a16:rowId xmlns="" xmlns:a16="http://schemas.microsoft.com/office/drawing/2014/main" val="3669728269"/>
                  </a:ext>
                </a:extLst>
              </a:tr>
              <a:tr h="1020428">
                <a:tc gridSpan="3">
                  <a:txBody>
                    <a:bodyPr/>
                    <a:lstStyle/>
                    <a:p>
                      <a:pPr algn="ctr"/>
                      <a:r>
                        <a:rPr lang="en-GB" sz="1200" b="1" i="0" u="sng" kern="1200" baseline="0" dirty="0">
                          <a:solidFill>
                            <a:schemeClr val="tx1"/>
                          </a:solidFill>
                          <a:effectLst/>
                          <a:latin typeface="+mn-lt"/>
                          <a:ea typeface="+mn-ea"/>
                          <a:cs typeface="+mn-cs"/>
                        </a:rPr>
                        <a:t>Progressions</a:t>
                      </a:r>
                      <a:r>
                        <a:rPr lang="en-GB" sz="1200" b="1" i="0" u="sng" kern="1200" baseline="0" dirty="0" smtClean="0">
                          <a:solidFill>
                            <a:schemeClr val="tx1"/>
                          </a:solidFill>
                          <a:effectLst/>
                          <a:latin typeface="+mn-lt"/>
                          <a:ea typeface="+mn-ea"/>
                          <a:cs typeface="+mn-cs"/>
                        </a:rPr>
                        <a:t>:</a:t>
                      </a:r>
                    </a:p>
                    <a:p>
                      <a:pPr algn="ctr"/>
                      <a:r>
                        <a:rPr lang="en-GB" sz="1200" b="0" i="0" u="none" kern="1200" baseline="0" dirty="0" smtClean="0">
                          <a:solidFill>
                            <a:schemeClr val="tx1"/>
                          </a:solidFill>
                          <a:effectLst/>
                          <a:latin typeface="+mn-lt"/>
                          <a:ea typeface="+mn-ea"/>
                          <a:cs typeface="+mn-cs"/>
                        </a:rPr>
                        <a:t>Give them the option of what game they would like to play. Make games harder by asking children to only use one hand or different body parts. </a:t>
                      </a: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r>
                        <a:rPr lang="en-GB" sz="1200" b="1" i="0" u="sng" kern="1200" baseline="0" dirty="0" smtClean="0">
                          <a:solidFill>
                            <a:schemeClr val="tx1"/>
                          </a:solidFill>
                          <a:effectLst/>
                          <a:latin typeface="+mn-lt"/>
                          <a:ea typeface="+mn-ea"/>
                          <a:cs typeface="+mn-cs"/>
                        </a:rPr>
                        <a:t>Differentiation</a:t>
                      </a:r>
                    </a:p>
                    <a:p>
                      <a:r>
                        <a:rPr lang="en-GB" sz="1200" b="0" i="0" u="none" kern="1200" baseline="0" dirty="0" smtClean="0">
                          <a:solidFill>
                            <a:schemeClr val="tx1"/>
                          </a:solidFill>
                          <a:effectLst/>
                          <a:latin typeface="+mn-lt"/>
                          <a:ea typeface="+mn-ea"/>
                          <a:cs typeface="+mn-cs"/>
                        </a:rPr>
                        <a:t>Support the children by doing the activity with them if they need help on where to go.</a:t>
                      </a:r>
                      <a:endParaRPr lang="en-US" b="0" u="none"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286173234"/>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3645329765"/>
              </p:ext>
            </p:extLst>
          </p:nvPr>
        </p:nvGraphicFramePr>
        <p:xfrm>
          <a:off x="193554" y="574824"/>
          <a:ext cx="6331790" cy="308000"/>
        </p:xfrm>
        <a:graphic>
          <a:graphicData uri="http://schemas.openxmlformats.org/drawingml/2006/table">
            <a:tbl>
              <a:tblPr firstRow="1" bandRow="1">
                <a:tableStyleId>{FABFCF23-3B69-468F-B69F-88F6DE6A72F2}</a:tableStyleId>
              </a:tblPr>
              <a:tblGrid>
                <a:gridCol w="6331790">
                  <a:extLst>
                    <a:ext uri="{9D8B030D-6E8A-4147-A177-3AD203B41FA5}">
                      <a16:colId xmlns="" xmlns:a16="http://schemas.microsoft.com/office/drawing/2014/main" val="937111271"/>
                    </a:ext>
                  </a:extLst>
                </a:gridCol>
              </a:tblGrid>
              <a:tr h="308000">
                <a:tc>
                  <a:txBody>
                    <a:bodyPr/>
                    <a:lstStyle/>
                    <a:p>
                      <a:pPr marL="0" indent="0">
                        <a:buFont typeface="+mj-lt"/>
                        <a:buNone/>
                      </a:pPr>
                      <a:r>
                        <a:rPr lang="en-GB" sz="1200" b="1" baseline="0" dirty="0"/>
                        <a:t>Equipment</a:t>
                      </a:r>
                      <a:r>
                        <a:rPr lang="en-GB" sz="1200" b="1" baseline="0" dirty="0" smtClean="0"/>
                        <a:t>: Balloons </a:t>
                      </a:r>
                      <a:endParaRPr lang="en-GB" sz="1200" b="0" baseline="0" dirty="0"/>
                    </a:p>
                  </a:txBody>
                  <a:tcPr marL="68580" marR="68580" marT="34290" marB="34290"/>
                </a:tc>
                <a:extLst>
                  <a:ext uri="{0D108BD9-81ED-4DB2-BD59-A6C34878D82A}">
                    <a16:rowId xmlns="" xmlns:a16="http://schemas.microsoft.com/office/drawing/2014/main" val="1246591704"/>
                  </a:ext>
                </a:extLst>
              </a:tr>
            </a:tbl>
          </a:graphicData>
        </a:graphic>
      </p:graphicFrame>
    </p:spTree>
    <p:extLst>
      <p:ext uri="{BB962C8B-B14F-4D97-AF65-F5344CB8AC3E}">
        <p14:creationId xmlns:p14="http://schemas.microsoft.com/office/powerpoint/2010/main" val="25837267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54826</TotalTime>
  <Words>437</Words>
  <Application>Microsoft Office PowerPoint</Application>
  <PresentationFormat>A4 Paper (210x297 mm)</PresentationFormat>
  <Paragraphs>26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Kayleigh Upward</cp:lastModifiedBy>
  <cp:revision>781</cp:revision>
  <cp:lastPrinted>2019-03-03T09:41:19Z</cp:lastPrinted>
  <dcterms:created xsi:type="dcterms:W3CDTF">2014-03-03T15:39:30Z</dcterms:created>
  <dcterms:modified xsi:type="dcterms:W3CDTF">2021-07-30T17:24:19Z</dcterms:modified>
</cp:coreProperties>
</file>