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00" d="100"/>
          <a:sy n="100" d="100"/>
        </p:scale>
        <p:origin x="1632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pPr/>
              <a:t>24/09/2021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Camp Session Plans- Enchanted Ball Games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56894"/>
              </p:ext>
            </p:extLst>
          </p:nvPr>
        </p:nvGraphicFramePr>
        <p:xfrm>
          <a:off x="197423" y="528575"/>
          <a:ext cx="6350946" cy="933470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1070091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  <a:gridCol w="1391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3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Enchanted Ball Games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10-10.45pm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4801">
                <a:tc gridSpan="5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Aim: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take part in a selection of ball games!</a:t>
                      </a:r>
                    </a:p>
                    <a:p>
                      <a:pPr lvl="0"/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/>
                        <a:t>Dependent on the children Coaches have, their age, space available and equipment, coaches choose between the below games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/>
                        <a:t>Coaches can choose to play 2+ games in the time given dependent on how children are enjoying it</a:t>
                      </a:r>
                      <a:endParaRPr lang="en-GB" sz="105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5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baseline="0" dirty="0"/>
                        <a:t>Monkey football (“We have all been turned into Monkeys!!”)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dirty="0"/>
                        <a:t>Children stand in a circle with feet apart and touching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/>
                        <a:t>Children lean over with their arms dangling like a monkey and try to hit a ball through someone else’s legs to score a point!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baseline="0" dirty="0"/>
                        <a:t>F</a:t>
                      </a:r>
                      <a:r>
                        <a:rPr lang="en-GB" sz="1050" b="1" baseline="0"/>
                        <a:t>airy </a:t>
                      </a:r>
                      <a:r>
                        <a:rPr lang="en-GB" sz="1050" b="1" baseline="0" dirty="0"/>
                        <a:t>Wand Steal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Split children in 2 to 4 teams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Each team has a coloured enchanted forest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Have beanbags/cones or other as wands in the middle of the play area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Children move in ways instructed by the Coach to steal the wands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The next person can go once the wand has been put in the nest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1 wand to can be collected at a time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PROGRESS: Have fairy’s (or change to witches and wizards) in an area throwing balls at the children trying to steal the wands, if they are hit they must put a wand back and go back to their team)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i="0" baseline="0" dirty="0"/>
                        <a:t>Magical Shootout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Set up a goal with 2 traffic cones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Place 3 cones in a line getting further away from the goal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Children take turns to shoot into the goal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They start at closest cone then move back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1 point each time they score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Lots of children then have multiple goals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i="0" baseline="0" dirty="0"/>
                        <a:t>Enchanted forest dash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Children each have a football or ball and hockey stick/tennis bat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Children have to dash along through the enchanted forest (from one side to the other)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Coaches will roll a ball, if children get hit by the ball they are out/loose a life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Progress: Add obstacles for children to move between e.g. traffic cones as trees!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i="0" baseline="0" dirty="0"/>
                        <a:t>Tidy up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Split the playing area into 4 or more sections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Spread ball/beanbags in each area so there is the same number in each section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Give children 2 minutes, they need to clean up their area by rolling or underarm throw onto another teams side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At the end of the 2 minutes children count up how many balls are on their side. The team with the tidiest side (least amount of balls, wins)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i="0" baseline="0" dirty="0"/>
                        <a:t>Enchanted Benchball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Have a line in the middle of the area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2 benches/mats for children to stand on 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Start with one person from each team on the bench/mat</a:t>
                      </a:r>
                    </a:p>
                    <a:p>
                      <a:pPr marL="668268" lvl="1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baseline="0" dirty="0"/>
                        <a:t>Children have been put under a spell and the only way to stop the spell is to throw the ball to their team mate on the bench and join them before it’s too late!!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6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 Tips and Questions: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lvl="0" algn="ctr">
                        <a:buNone/>
                      </a:pPr>
                      <a:endParaRPr lang="en-GB" sz="11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946595"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children stand further away to kick or throw balls in games.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children something to do whilst they are out, can they help you roll balls or score.</a:t>
                      </a:r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larger volumes of children, set up different games </a:t>
                      </a:r>
                      <a:r>
                        <a:rPr lang="en-GB" sz="1200" b="0" i="0" u="non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same space </a:t>
                      </a: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play at the same time and rotate</a:t>
                      </a:r>
                      <a:br>
                        <a:rPr lang="en-GB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u="non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55331</TotalTime>
  <Words>558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Marie and Mike Willoughby Lynch</cp:lastModifiedBy>
  <cp:revision>782</cp:revision>
  <cp:lastPrinted>2019-03-03T09:41:19Z</cp:lastPrinted>
  <dcterms:created xsi:type="dcterms:W3CDTF">2014-03-03T15:39:30Z</dcterms:created>
  <dcterms:modified xsi:type="dcterms:W3CDTF">2021-09-24T12:18:13Z</dcterms:modified>
</cp:coreProperties>
</file>