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6858000" cy="9906000" type="A4"/>
  <p:notesSz cx="6858000" cy="9144000"/>
  <p:defaultTextStyle>
    <a:defPPr>
      <a:defRPr lang="en-US"/>
    </a:defPPr>
    <a:lvl1pPr marL="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1pPr>
    <a:lvl2pPr marL="384277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2pPr>
    <a:lvl3pPr marL="76855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3pPr>
    <a:lvl4pPr marL="115283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4pPr>
    <a:lvl5pPr marL="1537106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5pPr>
    <a:lvl6pPr marL="192138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6pPr>
    <a:lvl7pPr marL="230566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7pPr>
    <a:lvl8pPr marL="2689936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8pPr>
    <a:lvl9pPr marL="307421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86382" autoAdjust="0"/>
  </p:normalViewPr>
  <p:slideViewPr>
    <p:cSldViewPr>
      <p:cViewPr>
        <p:scale>
          <a:sx n="100" d="100"/>
          <a:sy n="100" d="100"/>
        </p:scale>
        <p:origin x="1632" y="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0494E-FADF-734E-BDDC-254896DC743E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68BA1-9863-C94D-98AC-86E6EDC0C7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1pPr>
    <a:lvl2pPr marL="384277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2pPr>
    <a:lvl3pPr marL="76855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3pPr>
    <a:lvl4pPr marL="115283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4pPr>
    <a:lvl5pPr marL="1537106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5pPr>
    <a:lvl6pPr marL="192138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6pPr>
    <a:lvl7pPr marL="230566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7pPr>
    <a:lvl8pPr marL="2689936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8pPr>
    <a:lvl9pPr marL="307421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19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5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99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39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79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19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9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0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26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5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5"/>
            <a:ext cx="5829300" cy="1967442"/>
          </a:xfrm>
        </p:spPr>
        <p:txBody>
          <a:bodyPr anchor="t"/>
          <a:lstStyle>
            <a:lvl1pPr algn="l">
              <a:defRPr sz="4724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1pPr>
            <a:lvl2pPr marL="53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8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8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8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88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3307"/>
            </a:lvl1pPr>
            <a:lvl2pPr>
              <a:defRPr sz="2835"/>
            </a:lvl2pPr>
            <a:lvl3pPr>
              <a:defRPr sz="2363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3307"/>
            </a:lvl1pPr>
            <a:lvl2pPr>
              <a:defRPr sz="2835"/>
            </a:lvl2pPr>
            <a:lvl3pPr>
              <a:defRPr sz="2363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24/09/2021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90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8" indent="0">
              <a:buNone/>
              <a:defRPr sz="2363" b="1"/>
            </a:lvl2pPr>
            <a:lvl3pPr marL="1079996" indent="0">
              <a:buNone/>
              <a:defRPr sz="2126" b="1"/>
            </a:lvl3pPr>
            <a:lvl4pPr marL="1619993" indent="0">
              <a:buNone/>
              <a:defRPr sz="1890" b="1"/>
            </a:lvl4pPr>
            <a:lvl5pPr marL="2159991" indent="0">
              <a:buNone/>
              <a:defRPr sz="1890" b="1"/>
            </a:lvl5pPr>
            <a:lvl6pPr marL="2699990" indent="0">
              <a:buNone/>
              <a:defRPr sz="1890" b="1"/>
            </a:lvl6pPr>
            <a:lvl7pPr marL="3239987" indent="0">
              <a:buNone/>
              <a:defRPr sz="1890" b="1"/>
            </a:lvl7pPr>
            <a:lvl8pPr marL="3779985" indent="0">
              <a:buNone/>
              <a:defRPr sz="1890" b="1"/>
            </a:lvl8pPr>
            <a:lvl9pPr marL="4319982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835"/>
            </a:lvl1pPr>
            <a:lvl2pPr>
              <a:defRPr sz="2363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8" indent="0">
              <a:buNone/>
              <a:defRPr sz="2363" b="1"/>
            </a:lvl2pPr>
            <a:lvl3pPr marL="1079996" indent="0">
              <a:buNone/>
              <a:defRPr sz="2126" b="1"/>
            </a:lvl3pPr>
            <a:lvl4pPr marL="1619993" indent="0">
              <a:buNone/>
              <a:defRPr sz="1890" b="1"/>
            </a:lvl4pPr>
            <a:lvl5pPr marL="2159991" indent="0">
              <a:buNone/>
              <a:defRPr sz="1890" b="1"/>
            </a:lvl5pPr>
            <a:lvl6pPr marL="2699990" indent="0">
              <a:buNone/>
              <a:defRPr sz="1890" b="1"/>
            </a:lvl6pPr>
            <a:lvl7pPr marL="3239987" indent="0">
              <a:buNone/>
              <a:defRPr sz="1890" b="1"/>
            </a:lvl7pPr>
            <a:lvl8pPr marL="3779985" indent="0">
              <a:buNone/>
              <a:defRPr sz="1890" b="1"/>
            </a:lvl8pPr>
            <a:lvl9pPr marL="4319982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835"/>
            </a:lvl1pPr>
            <a:lvl2pPr>
              <a:defRPr sz="2363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24/09/2021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58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24/09/2021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73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24/09/2021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69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7"/>
          </a:xfrm>
        </p:spPr>
        <p:txBody>
          <a:bodyPr anchor="b"/>
          <a:lstStyle>
            <a:lvl1pPr algn="l">
              <a:defRPr sz="236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8"/>
            <a:ext cx="3833813" cy="8454497"/>
          </a:xfrm>
        </p:spPr>
        <p:txBody>
          <a:bodyPr/>
          <a:lstStyle>
            <a:lvl1pPr>
              <a:defRPr sz="3779"/>
            </a:lvl1pPr>
            <a:lvl2pPr>
              <a:defRPr sz="3307"/>
            </a:lvl2pPr>
            <a:lvl3pPr>
              <a:defRPr sz="2835"/>
            </a:lvl3pPr>
            <a:lvl4pPr>
              <a:defRPr sz="2363"/>
            </a:lvl4pPr>
            <a:lvl5pPr>
              <a:defRPr sz="2363"/>
            </a:lvl5pPr>
            <a:lvl6pPr>
              <a:defRPr sz="2363"/>
            </a:lvl6pPr>
            <a:lvl7pPr>
              <a:defRPr sz="2363"/>
            </a:lvl7pPr>
            <a:lvl8pPr>
              <a:defRPr sz="2363"/>
            </a:lvl8pPr>
            <a:lvl9pPr>
              <a:defRPr sz="23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5"/>
            <a:ext cx="2256235" cy="6775980"/>
          </a:xfrm>
        </p:spPr>
        <p:txBody>
          <a:bodyPr/>
          <a:lstStyle>
            <a:lvl1pPr marL="0" indent="0">
              <a:buNone/>
              <a:defRPr sz="1654"/>
            </a:lvl1pPr>
            <a:lvl2pPr marL="539998" indent="0">
              <a:buNone/>
              <a:defRPr sz="1418"/>
            </a:lvl2pPr>
            <a:lvl3pPr marL="1079996" indent="0">
              <a:buNone/>
              <a:defRPr sz="1181"/>
            </a:lvl3pPr>
            <a:lvl4pPr marL="1619993" indent="0">
              <a:buNone/>
              <a:defRPr sz="1063"/>
            </a:lvl4pPr>
            <a:lvl5pPr marL="2159991" indent="0">
              <a:buNone/>
              <a:defRPr sz="1063"/>
            </a:lvl5pPr>
            <a:lvl6pPr marL="2699990" indent="0">
              <a:buNone/>
              <a:defRPr sz="1063"/>
            </a:lvl6pPr>
            <a:lvl7pPr marL="3239987" indent="0">
              <a:buNone/>
              <a:defRPr sz="1063"/>
            </a:lvl7pPr>
            <a:lvl8pPr marL="3779985" indent="0">
              <a:buNone/>
              <a:defRPr sz="1063"/>
            </a:lvl8pPr>
            <a:lvl9pPr marL="4319982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24/09/2021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8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1"/>
          </a:xfrm>
        </p:spPr>
        <p:txBody>
          <a:bodyPr anchor="b"/>
          <a:lstStyle>
            <a:lvl1pPr algn="l">
              <a:defRPr sz="236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779"/>
            </a:lvl1pPr>
            <a:lvl2pPr marL="539998" indent="0">
              <a:buNone/>
              <a:defRPr sz="3307"/>
            </a:lvl2pPr>
            <a:lvl3pPr marL="1079996" indent="0">
              <a:buNone/>
              <a:defRPr sz="2835"/>
            </a:lvl3pPr>
            <a:lvl4pPr marL="1619993" indent="0">
              <a:buNone/>
              <a:defRPr sz="2363"/>
            </a:lvl4pPr>
            <a:lvl5pPr marL="2159991" indent="0">
              <a:buNone/>
              <a:defRPr sz="2363"/>
            </a:lvl5pPr>
            <a:lvl6pPr marL="2699990" indent="0">
              <a:buNone/>
              <a:defRPr sz="2363"/>
            </a:lvl6pPr>
            <a:lvl7pPr marL="3239987" indent="0">
              <a:buNone/>
              <a:defRPr sz="2363"/>
            </a:lvl7pPr>
            <a:lvl8pPr marL="3779985" indent="0">
              <a:buNone/>
              <a:defRPr sz="2363"/>
            </a:lvl8pPr>
            <a:lvl9pPr marL="4319982" indent="0">
              <a:buNone/>
              <a:defRPr sz="2363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654"/>
            </a:lvl1pPr>
            <a:lvl2pPr marL="539998" indent="0">
              <a:buNone/>
              <a:defRPr sz="1418"/>
            </a:lvl2pPr>
            <a:lvl3pPr marL="1079996" indent="0">
              <a:buNone/>
              <a:defRPr sz="1181"/>
            </a:lvl3pPr>
            <a:lvl4pPr marL="1619993" indent="0">
              <a:buNone/>
              <a:defRPr sz="1063"/>
            </a:lvl4pPr>
            <a:lvl5pPr marL="2159991" indent="0">
              <a:buNone/>
              <a:defRPr sz="1063"/>
            </a:lvl5pPr>
            <a:lvl6pPr marL="2699990" indent="0">
              <a:buNone/>
              <a:defRPr sz="1063"/>
            </a:lvl6pPr>
            <a:lvl7pPr marL="3239987" indent="0">
              <a:buNone/>
              <a:defRPr sz="1063"/>
            </a:lvl7pPr>
            <a:lvl8pPr marL="3779985" indent="0">
              <a:buNone/>
              <a:defRPr sz="1063"/>
            </a:lvl8pPr>
            <a:lvl9pPr marL="4319982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pPr/>
              <a:t>24/09/2021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00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8F4C1-0F26-4DBD-8174-34BE2B15D32D}" type="datetimeFigureOut">
              <a:rPr lang="en-GB" smtClean="0"/>
              <a:pPr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1A91E-3DFF-44ED-A23D-E915371096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39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9996" rtl="0" eaLnBrk="1" latinLnBrk="0" hangingPunct="1"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4998" indent="-404998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79" kern="1200">
          <a:solidFill>
            <a:schemeClr val="tx1"/>
          </a:solidFill>
          <a:latin typeface="+mn-lt"/>
          <a:ea typeface="+mn-ea"/>
          <a:cs typeface="+mn-cs"/>
        </a:defRPr>
      </a:lvl1pPr>
      <a:lvl2pPr marL="877497" indent="-3374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4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3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63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0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»"/>
        <a:defRPr sz="2363" kern="1200">
          <a:solidFill>
            <a:schemeClr val="tx1"/>
          </a:solidFill>
          <a:latin typeface="+mn-lt"/>
          <a:ea typeface="+mn-ea"/>
          <a:cs typeface="+mn-cs"/>
        </a:defRPr>
      </a:lvl5pPr>
      <a:lvl6pPr marL="2969988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6pPr>
      <a:lvl7pPr marL="3509986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7pPr>
      <a:lvl8pPr marL="4049984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8pPr>
      <a:lvl9pPr marL="4589981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8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6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3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1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0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87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85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82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6954" y="128464"/>
            <a:ext cx="633179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000" b="1" dirty="0"/>
              <a:t>Camp Session Plans- Enchanted Ball Games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056894"/>
              </p:ext>
            </p:extLst>
          </p:nvPr>
        </p:nvGraphicFramePr>
        <p:xfrm>
          <a:off x="197423" y="528575"/>
          <a:ext cx="6350946" cy="933470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947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2818243110"/>
                    </a:ext>
                  </a:extLst>
                </a:gridCol>
                <a:gridCol w="798248">
                  <a:extLst>
                    <a:ext uri="{9D8B030D-6E8A-4147-A177-3AD203B41FA5}">
                      <a16:colId xmlns:a16="http://schemas.microsoft.com/office/drawing/2014/main" val="2055900536"/>
                    </a:ext>
                  </a:extLst>
                </a:gridCol>
                <a:gridCol w="1070091">
                  <a:extLst>
                    <a:ext uri="{9D8B030D-6E8A-4147-A177-3AD203B41FA5}">
                      <a16:colId xmlns:a16="http://schemas.microsoft.com/office/drawing/2014/main" val="4242482457"/>
                    </a:ext>
                  </a:extLst>
                </a:gridCol>
                <a:gridCol w="1391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937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Enchanted Ball Games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  <a:p>
                      <a:pPr algn="ctr"/>
                      <a:r>
                        <a:rPr lang="en-GB" sz="1200" dirty="0"/>
                        <a:t>10-10.45pm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4801">
                <a:tc gridSpan="5">
                  <a:txBody>
                    <a:bodyPr/>
                    <a:lstStyle/>
                    <a:p>
                      <a:pPr lvl="0"/>
                      <a:r>
                        <a:rPr lang="en-GB" sz="11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Aim: 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take part in a selection of ball games!</a:t>
                      </a:r>
                    </a:p>
                    <a:p>
                      <a:pPr lvl="0"/>
                      <a:endParaRPr lang="en-GB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en-GB" sz="11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Play</a:t>
                      </a:r>
                    </a:p>
                    <a:p>
                      <a:pPr marL="128270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/>
                        <a:t>Dependent on the children Coaches have, their age, space available and equipment, coaches choose between the below games</a:t>
                      </a:r>
                    </a:p>
                    <a:p>
                      <a:pPr marL="128270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/>
                        <a:t>Coaches can choose to play 2+ games in the time given dependent on how children are enjoying it</a:t>
                      </a:r>
                      <a:endParaRPr lang="en-GB" sz="1050" baseline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50" baseline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1" baseline="0" dirty="0"/>
                        <a:t>Monkey football (“We have all been turned into Monkeys!!”)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dirty="0"/>
                        <a:t>Children stand in a circle with feet apart and touching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baseline="0" dirty="0"/>
                        <a:t>Children lean over with their arms dangling like a monkey and try to hit a ball through someone else’s legs to score a point!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1" baseline="0" dirty="0"/>
                        <a:t>F</a:t>
                      </a:r>
                      <a:r>
                        <a:rPr lang="en-GB" sz="1050" b="1" baseline="0"/>
                        <a:t>airy </a:t>
                      </a:r>
                      <a:r>
                        <a:rPr lang="en-GB" sz="1050" b="1" baseline="0" dirty="0"/>
                        <a:t>Wand Steal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Split children in 2 to 4 teams 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Each team has a coloured enchanted forest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Have beanbags/cones or other as wands in the middle of the play area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Children move in ways instructed by the Coach to steal the wands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The next person can go once the wand has been put in the nest 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1 wand to can be collected at a time 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PROGRESS: Have fairy’s (or change to witches and wizards) in an area throwing balls at the children trying to steal the wands, if they are hit they must put a wand back and go back to their team)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1" i="0" baseline="0" dirty="0"/>
                        <a:t>Magical Shootout 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Set up a goal with 2 traffic cones 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Place 3 cones in a line getting further away from the goal 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Children take turns to shoot into the goal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They start at closest cone then move back 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1 point each time they score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Lots of children then have multiple goals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1" i="0" baseline="0" dirty="0"/>
                        <a:t>Enchanted forest dash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Children each have a football or ball and hockey stick/tennis bat 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Children have to dash along through the enchanted forest (from one side to the other)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Coaches will roll a ball, if children get hit by the ball they are out/loose a life 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Progress: Add obstacles for children to move between e.g. traffic cones as trees!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1" i="0" baseline="0" dirty="0"/>
                        <a:t>Tidy up 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Split the playing area into 4 or more sections 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Spread ball/beanbags in each area so there is the same number in each section 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Give children 2 minutes, they need to clean up their area by rolling or underarm throw onto another teams side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At the end of the 2 minutes children count up how many balls are on their side. The team with the tidiest side (least amount of balls, wins)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050" b="1" i="0" baseline="0" dirty="0"/>
                        <a:t>Enchanted Benchball 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Have a line in the middle of the area 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2 benches/mats for children to stand on 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Start with one person from each team on the bench/mat</a:t>
                      </a:r>
                    </a:p>
                    <a:p>
                      <a:pPr marL="668268" lvl="1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baseline="0" dirty="0"/>
                        <a:t>Children have been put under a spell and the only way to stop the spell is to throw the ball to their team mate on the bench and join them before it’s too late!!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16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Coaching Tips and Questions: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Phrase Perfect Script</a:t>
                      </a:r>
                    </a:p>
                    <a:p>
                      <a:pPr lvl="0" algn="ctr">
                        <a:buNone/>
                      </a:pPr>
                      <a:endParaRPr lang="en-GB" sz="110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9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728269"/>
                  </a:ext>
                </a:extLst>
              </a:tr>
              <a:tr h="946595">
                <a:tc gridSpan="3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Progressions: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children stand further away to kick or throw balls in games.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 children something to do whilst they are out, can they help you roll balls or score.</a:t>
                      </a:r>
                      <a:endParaRPr lang="en-GB" sz="1200" b="1" i="0" u="sng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b="1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Differentiation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larger volumes of children, set up different games </a:t>
                      </a:r>
                      <a:r>
                        <a:rPr lang="en-GB" sz="1200" b="0" i="0" u="non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same space </a:t>
                      </a: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play at the same time and rotate</a:t>
                      </a:r>
                      <a:br>
                        <a:rPr lang="en-GB" sz="1200" b="1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u="none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73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726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55331</TotalTime>
  <Words>558</Words>
  <Application>Microsoft Office PowerPoint</Application>
  <PresentationFormat>A4 Paper (210x297 mm)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Marie and Mike Willoughby Lynch</cp:lastModifiedBy>
  <cp:revision>782</cp:revision>
  <cp:lastPrinted>2019-03-03T09:41:19Z</cp:lastPrinted>
  <dcterms:created xsi:type="dcterms:W3CDTF">2014-03-03T15:39:30Z</dcterms:created>
  <dcterms:modified xsi:type="dcterms:W3CDTF">2021-09-24T12:18:13Z</dcterms:modified>
</cp:coreProperties>
</file>