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6" r:id="rId3"/>
    <p:sldId id="279" r:id="rId4"/>
    <p:sldId id="280" r:id="rId5"/>
    <p:sldId id="281"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58EA2B-B9EA-4B94-B300-E074AFC19AB2}" v="1" dt="2025-07-28T23:15:57.6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50" d="100"/>
          <a:sy n="150" d="100"/>
        </p:scale>
        <p:origin x="294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le Blake" userId="964dff80-b447-4592-a6bc-4b9b613ab16b" providerId="ADAL" clId="{E358EA2B-B9EA-4B94-B300-E074AFC19AB2}"/>
    <pc:docChg chg="modSld">
      <pc:chgData name="Danielle Blake" userId="964dff80-b447-4592-a6bc-4b9b613ab16b" providerId="ADAL" clId="{E358EA2B-B9EA-4B94-B300-E074AFC19AB2}" dt="2025-07-29T21:33:04.505" v="5" actId="1076"/>
      <pc:docMkLst>
        <pc:docMk/>
      </pc:docMkLst>
      <pc:sldChg chg="modSp mod">
        <pc:chgData name="Danielle Blake" userId="964dff80-b447-4592-a6bc-4b9b613ab16b" providerId="ADAL" clId="{E358EA2B-B9EA-4B94-B300-E074AFC19AB2}" dt="2025-07-29T21:33:04.505" v="5" actId="1076"/>
        <pc:sldMkLst>
          <pc:docMk/>
          <pc:sldMk cId="1279657545" sldId="281"/>
        </pc:sldMkLst>
        <pc:picChg chg="mod">
          <ac:chgData name="Danielle Blake" userId="964dff80-b447-4592-a6bc-4b9b613ab16b" providerId="ADAL" clId="{E358EA2B-B9EA-4B94-B300-E074AFC19AB2}" dt="2025-07-25T03:11:23.197" v="3" actId="1076"/>
          <ac:picMkLst>
            <pc:docMk/>
            <pc:sldMk cId="1279657545" sldId="281"/>
            <ac:picMk id="4" creationId="{574CE286-0D17-BD90-C54E-37DF14DE7148}"/>
          </ac:picMkLst>
        </pc:picChg>
        <pc:picChg chg="mod">
          <ac:chgData name="Danielle Blake" userId="964dff80-b447-4592-a6bc-4b9b613ab16b" providerId="ADAL" clId="{E358EA2B-B9EA-4B94-B300-E074AFC19AB2}" dt="2025-07-29T21:33:04.505" v="5" actId="1076"/>
          <ac:picMkLst>
            <pc:docMk/>
            <pc:sldMk cId="1279657545" sldId="281"/>
            <ac:picMk id="6" creationId="{B6D9EF37-D8CD-8E6E-9229-0E38CF0BBFD7}"/>
          </ac:picMkLst>
        </pc:picChg>
        <pc:picChg chg="mod">
          <ac:chgData name="Danielle Blake" userId="964dff80-b447-4592-a6bc-4b9b613ab16b" providerId="ADAL" clId="{E358EA2B-B9EA-4B94-B300-E074AFC19AB2}" dt="2025-07-25T03:11:24.351" v="4" actId="1076"/>
          <ac:picMkLst>
            <pc:docMk/>
            <pc:sldMk cId="1279657545" sldId="281"/>
            <ac:picMk id="11" creationId="{38661D06-FEEA-C5E6-4FC0-4C067379A7E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D1B3D-C80C-AD98-E48F-A47044B737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C64B5937-B81E-C005-4113-D013393A56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CDADB0BD-EB32-22C8-98BD-991E61AFF74A}"/>
              </a:ext>
            </a:extLst>
          </p:cNvPr>
          <p:cNvSpPr>
            <a:spLocks noGrp="1"/>
          </p:cNvSpPr>
          <p:nvPr>
            <p:ph type="dt" sz="half" idx="10"/>
          </p:nvPr>
        </p:nvSpPr>
        <p:spPr/>
        <p:txBody>
          <a:bodyPr/>
          <a:lstStyle/>
          <a:p>
            <a:fld id="{574FD47B-6B10-4537-80CC-F3AE7602B6A7}" type="datetimeFigureOut">
              <a:rPr lang="en-AU" smtClean="0"/>
              <a:t>29/07/2025</a:t>
            </a:fld>
            <a:endParaRPr lang="en-AU"/>
          </a:p>
        </p:txBody>
      </p:sp>
      <p:sp>
        <p:nvSpPr>
          <p:cNvPr id="5" name="Footer Placeholder 4">
            <a:extLst>
              <a:ext uri="{FF2B5EF4-FFF2-40B4-BE49-F238E27FC236}">
                <a16:creationId xmlns:a16="http://schemas.microsoft.com/office/drawing/2014/main" id="{0FCF95EE-5F22-051A-6C0D-4787336AB99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899D41A-0774-C330-515C-F8AF5CD78DF1}"/>
              </a:ext>
            </a:extLst>
          </p:cNvPr>
          <p:cNvSpPr>
            <a:spLocks noGrp="1"/>
          </p:cNvSpPr>
          <p:nvPr>
            <p:ph type="sldNum" sz="quarter" idx="12"/>
          </p:nvPr>
        </p:nvSpPr>
        <p:spPr/>
        <p:txBody>
          <a:bodyPr/>
          <a:lstStyle/>
          <a:p>
            <a:fld id="{E27BCBBE-FF92-43E8-9CCE-E9EDC1144441}" type="slidenum">
              <a:rPr lang="en-AU" smtClean="0"/>
              <a:t>‹#›</a:t>
            </a:fld>
            <a:endParaRPr lang="en-AU"/>
          </a:p>
        </p:txBody>
      </p:sp>
    </p:spTree>
    <p:extLst>
      <p:ext uri="{BB962C8B-B14F-4D97-AF65-F5344CB8AC3E}">
        <p14:creationId xmlns:p14="http://schemas.microsoft.com/office/powerpoint/2010/main" val="1600571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7450A-CE12-BDB4-AA4B-E4110B0B282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B218EBA-51B4-9FFE-5D08-AF1B01370A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CAE5AF0-9967-00CB-4C4C-52B5A2669C86}"/>
              </a:ext>
            </a:extLst>
          </p:cNvPr>
          <p:cNvSpPr>
            <a:spLocks noGrp="1"/>
          </p:cNvSpPr>
          <p:nvPr>
            <p:ph type="dt" sz="half" idx="10"/>
          </p:nvPr>
        </p:nvSpPr>
        <p:spPr/>
        <p:txBody>
          <a:bodyPr/>
          <a:lstStyle/>
          <a:p>
            <a:fld id="{574FD47B-6B10-4537-80CC-F3AE7602B6A7}" type="datetimeFigureOut">
              <a:rPr lang="en-AU" smtClean="0"/>
              <a:t>29/07/2025</a:t>
            </a:fld>
            <a:endParaRPr lang="en-AU"/>
          </a:p>
        </p:txBody>
      </p:sp>
      <p:sp>
        <p:nvSpPr>
          <p:cNvPr id="5" name="Footer Placeholder 4">
            <a:extLst>
              <a:ext uri="{FF2B5EF4-FFF2-40B4-BE49-F238E27FC236}">
                <a16:creationId xmlns:a16="http://schemas.microsoft.com/office/drawing/2014/main" id="{44809A50-71ED-2D9F-E292-7E59263FFA0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6996264-59A4-12DE-4D9A-81AC77A56823}"/>
              </a:ext>
            </a:extLst>
          </p:cNvPr>
          <p:cNvSpPr>
            <a:spLocks noGrp="1"/>
          </p:cNvSpPr>
          <p:nvPr>
            <p:ph type="sldNum" sz="quarter" idx="12"/>
          </p:nvPr>
        </p:nvSpPr>
        <p:spPr/>
        <p:txBody>
          <a:bodyPr/>
          <a:lstStyle/>
          <a:p>
            <a:fld id="{E27BCBBE-FF92-43E8-9CCE-E9EDC1144441}" type="slidenum">
              <a:rPr lang="en-AU" smtClean="0"/>
              <a:t>‹#›</a:t>
            </a:fld>
            <a:endParaRPr lang="en-AU"/>
          </a:p>
        </p:txBody>
      </p:sp>
    </p:spTree>
    <p:extLst>
      <p:ext uri="{BB962C8B-B14F-4D97-AF65-F5344CB8AC3E}">
        <p14:creationId xmlns:p14="http://schemas.microsoft.com/office/powerpoint/2010/main" val="791896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F19BAE-FDB2-E779-E793-2F5300FBE8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99ADDE2-5931-1131-9B95-DDF559AF9F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066D28D-18ED-D191-5401-24EEE6F443A7}"/>
              </a:ext>
            </a:extLst>
          </p:cNvPr>
          <p:cNvSpPr>
            <a:spLocks noGrp="1"/>
          </p:cNvSpPr>
          <p:nvPr>
            <p:ph type="dt" sz="half" idx="10"/>
          </p:nvPr>
        </p:nvSpPr>
        <p:spPr/>
        <p:txBody>
          <a:bodyPr/>
          <a:lstStyle/>
          <a:p>
            <a:fld id="{574FD47B-6B10-4537-80CC-F3AE7602B6A7}" type="datetimeFigureOut">
              <a:rPr lang="en-AU" smtClean="0"/>
              <a:t>29/07/2025</a:t>
            </a:fld>
            <a:endParaRPr lang="en-AU"/>
          </a:p>
        </p:txBody>
      </p:sp>
      <p:sp>
        <p:nvSpPr>
          <p:cNvPr id="5" name="Footer Placeholder 4">
            <a:extLst>
              <a:ext uri="{FF2B5EF4-FFF2-40B4-BE49-F238E27FC236}">
                <a16:creationId xmlns:a16="http://schemas.microsoft.com/office/drawing/2014/main" id="{2F00561A-9E37-676E-6CB7-15DEAFEC0BC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3177182-A19E-4E32-A004-69DE5F3146E5}"/>
              </a:ext>
            </a:extLst>
          </p:cNvPr>
          <p:cNvSpPr>
            <a:spLocks noGrp="1"/>
          </p:cNvSpPr>
          <p:nvPr>
            <p:ph type="sldNum" sz="quarter" idx="12"/>
          </p:nvPr>
        </p:nvSpPr>
        <p:spPr/>
        <p:txBody>
          <a:bodyPr/>
          <a:lstStyle/>
          <a:p>
            <a:fld id="{E27BCBBE-FF92-43E8-9CCE-E9EDC1144441}" type="slidenum">
              <a:rPr lang="en-AU" smtClean="0"/>
              <a:t>‹#›</a:t>
            </a:fld>
            <a:endParaRPr lang="en-AU"/>
          </a:p>
        </p:txBody>
      </p:sp>
    </p:spTree>
    <p:extLst>
      <p:ext uri="{BB962C8B-B14F-4D97-AF65-F5344CB8AC3E}">
        <p14:creationId xmlns:p14="http://schemas.microsoft.com/office/powerpoint/2010/main" val="520839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06E9031-12DF-5A67-C1F4-4910A3ED1213}"/>
              </a:ext>
            </a:extLst>
          </p:cNvPr>
          <p:cNvGrpSpPr/>
          <p:nvPr userDrawn="1"/>
        </p:nvGrpSpPr>
        <p:grpSpPr>
          <a:xfrm>
            <a:off x="363320" y="378074"/>
            <a:ext cx="11465359" cy="367913"/>
            <a:chOff x="194106" y="378074"/>
            <a:chExt cx="11465359" cy="367913"/>
          </a:xfrm>
        </p:grpSpPr>
        <p:sp>
          <p:nvSpPr>
            <p:cNvPr id="8" name="Rectangle 7">
              <a:extLst>
                <a:ext uri="{FF2B5EF4-FFF2-40B4-BE49-F238E27FC236}">
                  <a16:creationId xmlns:a16="http://schemas.microsoft.com/office/drawing/2014/main" id="{5BE77A41-7860-0669-D3B0-AB454C4D1859}"/>
                </a:ext>
              </a:extLst>
            </p:cNvPr>
            <p:cNvSpPr/>
            <p:nvPr/>
          </p:nvSpPr>
          <p:spPr>
            <a:xfrm>
              <a:off x="194106" y="454456"/>
              <a:ext cx="819354" cy="21515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EA7BE579-9673-CB1A-6FD5-236889C9C04E}"/>
                </a:ext>
              </a:extLst>
            </p:cNvPr>
            <p:cNvSpPr/>
            <p:nvPr/>
          </p:nvSpPr>
          <p:spPr>
            <a:xfrm>
              <a:off x="1013460" y="454456"/>
              <a:ext cx="9588681" cy="21515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2" descr="A blue text on a black background&#10;&#10;Description automatically generated">
              <a:extLst>
                <a:ext uri="{FF2B5EF4-FFF2-40B4-BE49-F238E27FC236}">
                  <a16:creationId xmlns:a16="http://schemas.microsoft.com/office/drawing/2014/main" id="{836482D1-8D4E-CD21-BD14-F0CA30DD38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51956" y="378074"/>
              <a:ext cx="1207509" cy="3679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 name="Group 12">
            <a:extLst>
              <a:ext uri="{FF2B5EF4-FFF2-40B4-BE49-F238E27FC236}">
                <a16:creationId xmlns:a16="http://schemas.microsoft.com/office/drawing/2014/main" id="{39207EB6-0239-A3B8-4D73-16E7075796FF}"/>
              </a:ext>
            </a:extLst>
          </p:cNvPr>
          <p:cNvGrpSpPr/>
          <p:nvPr userDrawn="1"/>
        </p:nvGrpSpPr>
        <p:grpSpPr>
          <a:xfrm flipV="1">
            <a:off x="899885" y="2513028"/>
            <a:ext cx="6066970" cy="73811"/>
            <a:chOff x="891983" y="1374984"/>
            <a:chExt cx="10408035" cy="215152"/>
          </a:xfrm>
        </p:grpSpPr>
        <p:sp>
          <p:nvSpPr>
            <p:cNvPr id="14" name="Rectangle 13">
              <a:extLst>
                <a:ext uri="{FF2B5EF4-FFF2-40B4-BE49-F238E27FC236}">
                  <a16:creationId xmlns:a16="http://schemas.microsoft.com/office/drawing/2014/main" id="{EC074EC4-1F4B-FE78-3AF6-838F2D742EBA}"/>
                </a:ext>
              </a:extLst>
            </p:cNvPr>
            <p:cNvSpPr/>
            <p:nvPr/>
          </p:nvSpPr>
          <p:spPr>
            <a:xfrm>
              <a:off x="891983" y="1374984"/>
              <a:ext cx="819354" cy="21515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a:extLst>
                <a:ext uri="{FF2B5EF4-FFF2-40B4-BE49-F238E27FC236}">
                  <a16:creationId xmlns:a16="http://schemas.microsoft.com/office/drawing/2014/main" id="{7FE72585-4970-57E3-2AA0-FC7D7F4D3BB4}"/>
                </a:ext>
              </a:extLst>
            </p:cNvPr>
            <p:cNvSpPr/>
            <p:nvPr/>
          </p:nvSpPr>
          <p:spPr>
            <a:xfrm>
              <a:off x="1711337" y="1374984"/>
              <a:ext cx="9588681" cy="21515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7" name="Text Placeholder 16">
            <a:extLst>
              <a:ext uri="{FF2B5EF4-FFF2-40B4-BE49-F238E27FC236}">
                <a16:creationId xmlns:a16="http://schemas.microsoft.com/office/drawing/2014/main" id="{A2FA44C1-01DB-2D20-073B-699ADD2249DC}"/>
              </a:ext>
            </a:extLst>
          </p:cNvPr>
          <p:cNvSpPr>
            <a:spLocks noGrp="1"/>
          </p:cNvSpPr>
          <p:nvPr>
            <p:ph type="body" sz="quarter" idx="10" hasCustomPrompt="1"/>
          </p:nvPr>
        </p:nvSpPr>
        <p:spPr>
          <a:xfrm>
            <a:off x="899885" y="1855177"/>
            <a:ext cx="4440237" cy="401637"/>
          </a:xfrm>
          <a:prstGeom prst="rect">
            <a:avLst/>
          </a:prstGeom>
        </p:spPr>
        <p:txBody>
          <a:bodyPr/>
          <a:lstStyle>
            <a:lvl1pPr marL="0" indent="0">
              <a:buNone/>
              <a:defRPr b="1">
                <a:solidFill>
                  <a:srgbClr val="1B3656"/>
                </a:solidFill>
                <a:latin typeface="Acumin Pro" panose="020B0504020202020204" pitchFamily="34" charset="0"/>
              </a:defRPr>
            </a:lvl1pPr>
          </a:lstStyle>
          <a:p>
            <a:pPr lvl="0"/>
            <a:r>
              <a:rPr lang="en-AU"/>
              <a:t>TITLE CAN GO HERE</a:t>
            </a:r>
          </a:p>
        </p:txBody>
      </p:sp>
      <p:sp>
        <p:nvSpPr>
          <p:cNvPr id="24" name="Text Placeholder 22">
            <a:extLst>
              <a:ext uri="{FF2B5EF4-FFF2-40B4-BE49-F238E27FC236}">
                <a16:creationId xmlns:a16="http://schemas.microsoft.com/office/drawing/2014/main" id="{043392FE-6AAC-74BD-AE77-FD42BAF3D311}"/>
              </a:ext>
            </a:extLst>
          </p:cNvPr>
          <p:cNvSpPr>
            <a:spLocks noGrp="1"/>
          </p:cNvSpPr>
          <p:nvPr>
            <p:ph type="body" sz="quarter" idx="11" hasCustomPrompt="1"/>
          </p:nvPr>
        </p:nvSpPr>
        <p:spPr>
          <a:xfrm>
            <a:off x="899885" y="2932936"/>
            <a:ext cx="6484937" cy="2686050"/>
          </a:xfrm>
          <a:prstGeom prst="rect">
            <a:avLst/>
          </a:prstGeom>
        </p:spPr>
        <p:txBody>
          <a:bodyPr/>
          <a:lstStyle>
            <a:lvl1pPr marL="0" indent="0">
              <a:buNone/>
              <a:defRPr sz="18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AU">
                <a:solidFill>
                  <a:srgbClr val="1B3656"/>
                </a:solidFill>
                <a:latin typeface="Acumin Pro" panose="020B0504020202020204" pitchFamily="34" charset="0"/>
              </a:rPr>
              <a:t>Lorem ipsum </a:t>
            </a:r>
            <a:r>
              <a:rPr lang="en-AU" err="1">
                <a:solidFill>
                  <a:srgbClr val="1B3656"/>
                </a:solidFill>
                <a:latin typeface="Acumin Pro" panose="020B0504020202020204" pitchFamily="34" charset="0"/>
              </a:rPr>
              <a:t>dolor</a:t>
            </a:r>
            <a:r>
              <a:rPr lang="en-AU">
                <a:solidFill>
                  <a:srgbClr val="1B3656"/>
                </a:solidFill>
                <a:latin typeface="Acumin Pro" panose="020B0504020202020204" pitchFamily="34" charset="0"/>
              </a:rPr>
              <a:t> sit </a:t>
            </a:r>
            <a:r>
              <a:rPr lang="en-AU" err="1">
                <a:solidFill>
                  <a:srgbClr val="1B3656"/>
                </a:solidFill>
                <a:latin typeface="Acumin Pro" panose="020B0504020202020204" pitchFamily="34" charset="0"/>
              </a:rPr>
              <a:t>amet</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consectetuer</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adipiscing</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elit</a:t>
            </a:r>
            <a:r>
              <a:rPr lang="en-AU">
                <a:solidFill>
                  <a:srgbClr val="1B3656"/>
                </a:solidFill>
                <a:latin typeface="Acumin Pro" panose="020B0504020202020204" pitchFamily="34" charset="0"/>
              </a:rPr>
              <a:t>, sed diam </a:t>
            </a:r>
            <a:r>
              <a:rPr lang="en-AU" err="1">
                <a:solidFill>
                  <a:srgbClr val="1B3656"/>
                </a:solidFill>
                <a:latin typeface="Acumin Pro" panose="020B0504020202020204" pitchFamily="34" charset="0"/>
              </a:rPr>
              <a:t>nonummy</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nibh</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euismod</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tincidunt</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ut</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laoreet</a:t>
            </a:r>
            <a:r>
              <a:rPr lang="en-AU">
                <a:solidFill>
                  <a:srgbClr val="1B3656"/>
                </a:solidFill>
                <a:latin typeface="Acumin Pro" panose="020B0504020202020204" pitchFamily="34" charset="0"/>
              </a:rPr>
              <a:t> dolore magna </a:t>
            </a:r>
            <a:r>
              <a:rPr lang="en-AU" err="1">
                <a:solidFill>
                  <a:srgbClr val="1B3656"/>
                </a:solidFill>
                <a:latin typeface="Acumin Pro" panose="020B0504020202020204" pitchFamily="34" charset="0"/>
              </a:rPr>
              <a:t>aliquam</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erat</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volutpat</a:t>
            </a:r>
            <a:r>
              <a:rPr lang="en-AU">
                <a:solidFill>
                  <a:srgbClr val="1B3656"/>
                </a:solidFill>
                <a:latin typeface="Acumin Pro" panose="020B0504020202020204" pitchFamily="34" charset="0"/>
              </a:rPr>
              <a:t>. Ut </a:t>
            </a:r>
            <a:r>
              <a:rPr lang="en-AU" err="1">
                <a:solidFill>
                  <a:srgbClr val="1B3656"/>
                </a:solidFill>
                <a:latin typeface="Acumin Pro" panose="020B0504020202020204" pitchFamily="34" charset="0"/>
              </a:rPr>
              <a:t>wisi</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enim</a:t>
            </a:r>
            <a:r>
              <a:rPr lang="en-AU">
                <a:solidFill>
                  <a:srgbClr val="1B3656"/>
                </a:solidFill>
                <a:latin typeface="Acumin Pro" panose="020B0504020202020204" pitchFamily="34" charset="0"/>
              </a:rPr>
              <a:t> ad minim </a:t>
            </a:r>
            <a:r>
              <a:rPr lang="en-AU" err="1">
                <a:solidFill>
                  <a:srgbClr val="1B3656"/>
                </a:solidFill>
                <a:latin typeface="Acumin Pro" panose="020B0504020202020204" pitchFamily="34" charset="0"/>
              </a:rPr>
              <a:t>veniam</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quis</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nostrud</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exerci</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tation</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ullamcorper</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suscipit</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lobortis</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nisl</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ut</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aliquip</a:t>
            </a:r>
            <a:r>
              <a:rPr lang="en-AU">
                <a:solidFill>
                  <a:srgbClr val="1B3656"/>
                </a:solidFill>
                <a:latin typeface="Acumin Pro" panose="020B0504020202020204" pitchFamily="34" charset="0"/>
              </a:rPr>
              <a:t> ex </a:t>
            </a:r>
            <a:r>
              <a:rPr lang="en-AU" err="1">
                <a:solidFill>
                  <a:srgbClr val="1B3656"/>
                </a:solidFill>
                <a:latin typeface="Acumin Pro" panose="020B0504020202020204" pitchFamily="34" charset="0"/>
              </a:rPr>
              <a:t>ea</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commodo</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consequat</a:t>
            </a:r>
            <a:r>
              <a:rPr lang="en-AU">
                <a:solidFill>
                  <a:srgbClr val="1B3656"/>
                </a:solidFill>
                <a:latin typeface="Acumin Pro" panose="020B0504020202020204" pitchFamily="34" charset="0"/>
              </a:rPr>
              <a:t>. Duis autem vel </a:t>
            </a:r>
            <a:r>
              <a:rPr lang="en-AU" err="1">
                <a:solidFill>
                  <a:srgbClr val="1B3656"/>
                </a:solidFill>
                <a:latin typeface="Acumin Pro" panose="020B0504020202020204" pitchFamily="34" charset="0"/>
              </a:rPr>
              <a:t>eum</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iriure</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dolor</a:t>
            </a:r>
            <a:r>
              <a:rPr lang="en-AU">
                <a:solidFill>
                  <a:srgbClr val="1B3656"/>
                </a:solidFill>
                <a:latin typeface="Acumin Pro" panose="020B0504020202020204" pitchFamily="34" charset="0"/>
              </a:rPr>
              <a:t> in </a:t>
            </a:r>
            <a:r>
              <a:rPr lang="en-AU" err="1">
                <a:solidFill>
                  <a:srgbClr val="1B3656"/>
                </a:solidFill>
                <a:latin typeface="Acumin Pro" panose="020B0504020202020204" pitchFamily="34" charset="0"/>
              </a:rPr>
              <a:t>hendrerit</a:t>
            </a:r>
            <a:r>
              <a:rPr lang="en-AU">
                <a:solidFill>
                  <a:srgbClr val="1B3656"/>
                </a:solidFill>
                <a:latin typeface="Acumin Pro" panose="020B0504020202020204" pitchFamily="34" charset="0"/>
              </a:rPr>
              <a:t> in </a:t>
            </a:r>
            <a:r>
              <a:rPr lang="en-AU" err="1">
                <a:solidFill>
                  <a:srgbClr val="1B3656"/>
                </a:solidFill>
                <a:latin typeface="Acumin Pro" panose="020B0504020202020204" pitchFamily="34" charset="0"/>
              </a:rPr>
              <a:t>vulputate</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velit</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esse</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molestie</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consequat</a:t>
            </a:r>
            <a:r>
              <a:rPr lang="en-AU">
                <a:solidFill>
                  <a:srgbClr val="1B3656"/>
                </a:solidFill>
                <a:latin typeface="Acumin Pro" panose="020B0504020202020204" pitchFamily="34" charset="0"/>
              </a:rPr>
              <a:t>, vel illum dolore </a:t>
            </a:r>
            <a:r>
              <a:rPr lang="en-AU" err="1">
                <a:solidFill>
                  <a:srgbClr val="1B3656"/>
                </a:solidFill>
                <a:latin typeface="Acumin Pro" panose="020B0504020202020204" pitchFamily="34" charset="0"/>
              </a:rPr>
              <a:t>eu</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feugiat</a:t>
            </a:r>
            <a:r>
              <a:rPr lang="en-AU">
                <a:solidFill>
                  <a:srgbClr val="1B3656"/>
                </a:solidFill>
                <a:latin typeface="Acumin Pro" panose="020B0504020202020204" pitchFamily="34" charset="0"/>
              </a:rPr>
              <a:t> nulla </a:t>
            </a:r>
            <a:r>
              <a:rPr lang="en-AU" err="1">
                <a:solidFill>
                  <a:srgbClr val="1B3656"/>
                </a:solidFill>
                <a:latin typeface="Acumin Pro" panose="020B0504020202020204" pitchFamily="34" charset="0"/>
              </a:rPr>
              <a:t>facilisis</a:t>
            </a:r>
            <a:r>
              <a:rPr lang="en-AU">
                <a:solidFill>
                  <a:srgbClr val="1B3656"/>
                </a:solidFill>
                <a:latin typeface="Acumin Pro" panose="020B0504020202020204" pitchFamily="34" charset="0"/>
              </a:rPr>
              <a:t> at </a:t>
            </a:r>
            <a:r>
              <a:rPr lang="en-AU" err="1">
                <a:solidFill>
                  <a:srgbClr val="1B3656"/>
                </a:solidFill>
                <a:latin typeface="Acumin Pro" panose="020B0504020202020204" pitchFamily="34" charset="0"/>
              </a:rPr>
              <a:t>vero</a:t>
            </a:r>
            <a:r>
              <a:rPr lang="en-AU">
                <a:solidFill>
                  <a:srgbClr val="1B3656"/>
                </a:solidFill>
                <a:latin typeface="Acumin Pro" panose="020B0504020202020204" pitchFamily="34" charset="0"/>
              </a:rPr>
              <a:t> eros et </a:t>
            </a:r>
            <a:r>
              <a:rPr lang="en-AU" err="1">
                <a:solidFill>
                  <a:srgbClr val="1B3656"/>
                </a:solidFill>
                <a:latin typeface="Acumin Pro" panose="020B0504020202020204" pitchFamily="34" charset="0"/>
              </a:rPr>
              <a:t>accumsan</a:t>
            </a:r>
            <a:r>
              <a:rPr lang="en-AU">
                <a:solidFill>
                  <a:srgbClr val="1B3656"/>
                </a:solidFill>
                <a:latin typeface="Acumin Pro" panose="020B0504020202020204" pitchFamily="34" charset="0"/>
              </a:rPr>
              <a:t> et </a:t>
            </a:r>
            <a:r>
              <a:rPr lang="en-AU" err="1">
                <a:solidFill>
                  <a:srgbClr val="1B3656"/>
                </a:solidFill>
                <a:latin typeface="Acumin Pro" panose="020B0504020202020204" pitchFamily="34" charset="0"/>
              </a:rPr>
              <a:t>iusto</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odio</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dignissim</a:t>
            </a:r>
            <a:r>
              <a:rPr lang="en-AU">
                <a:solidFill>
                  <a:srgbClr val="1B3656"/>
                </a:solidFill>
                <a:latin typeface="Acumin Pro" panose="020B0504020202020204" pitchFamily="34" charset="0"/>
              </a:rPr>
              <a:t> qui </a:t>
            </a:r>
            <a:r>
              <a:rPr lang="en-AU" err="1">
                <a:solidFill>
                  <a:srgbClr val="1B3656"/>
                </a:solidFill>
                <a:latin typeface="Acumin Pro" panose="020B0504020202020204" pitchFamily="34" charset="0"/>
              </a:rPr>
              <a:t>blandit</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praesent</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luptatum</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zzril</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delenit</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augue</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duis</a:t>
            </a:r>
            <a:r>
              <a:rPr lang="en-AU">
                <a:solidFill>
                  <a:srgbClr val="1B3656"/>
                </a:solidFill>
                <a:latin typeface="Acumin Pro" panose="020B0504020202020204" pitchFamily="34" charset="0"/>
              </a:rPr>
              <a:t> dolore </a:t>
            </a:r>
            <a:r>
              <a:rPr lang="en-AU" err="1">
                <a:solidFill>
                  <a:srgbClr val="1B3656"/>
                </a:solidFill>
                <a:latin typeface="Acumin Pro" panose="020B0504020202020204" pitchFamily="34" charset="0"/>
              </a:rPr>
              <a:t>te</a:t>
            </a:r>
            <a:r>
              <a:rPr lang="en-AU">
                <a:solidFill>
                  <a:srgbClr val="1B3656"/>
                </a:solidFill>
                <a:latin typeface="Acumin Pro" panose="020B0504020202020204" pitchFamily="34" charset="0"/>
              </a:rPr>
              <a:t> </a:t>
            </a:r>
            <a:r>
              <a:rPr lang="en-AU" err="1">
                <a:solidFill>
                  <a:srgbClr val="1B3656"/>
                </a:solidFill>
                <a:latin typeface="Acumin Pro" panose="020B0504020202020204" pitchFamily="34" charset="0"/>
              </a:rPr>
              <a:t>feugait</a:t>
            </a:r>
            <a:r>
              <a:rPr lang="en-AU">
                <a:solidFill>
                  <a:srgbClr val="1B3656"/>
                </a:solidFill>
                <a:latin typeface="Acumin Pro" panose="020B0504020202020204" pitchFamily="34" charset="0"/>
              </a:rPr>
              <a:t> nulla </a:t>
            </a:r>
            <a:r>
              <a:rPr lang="en-AU" err="1">
                <a:solidFill>
                  <a:srgbClr val="1B3656"/>
                </a:solidFill>
                <a:latin typeface="Acumin Pro" panose="020B0504020202020204" pitchFamily="34" charset="0"/>
              </a:rPr>
              <a:t>facilisi</a:t>
            </a:r>
            <a:r>
              <a:rPr lang="en-AU">
                <a:solidFill>
                  <a:srgbClr val="1B3656"/>
                </a:solidFill>
                <a:latin typeface="Acumin Pro" panose="020B0504020202020204" pitchFamily="34" charset="0"/>
              </a:rPr>
              <a:t>.</a:t>
            </a:r>
          </a:p>
          <a:p>
            <a:pPr lvl="0"/>
            <a:endParaRPr lang="en-AU"/>
          </a:p>
        </p:txBody>
      </p:sp>
    </p:spTree>
    <p:extLst>
      <p:ext uri="{BB962C8B-B14F-4D97-AF65-F5344CB8AC3E}">
        <p14:creationId xmlns:p14="http://schemas.microsoft.com/office/powerpoint/2010/main" val="310095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A228B-6917-9C3C-AAF2-DE969968829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4DCF8F1-7EA7-1DEE-4EE9-A9A5AD8242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C765023-85D5-B0C6-CBF7-04202275A893}"/>
              </a:ext>
            </a:extLst>
          </p:cNvPr>
          <p:cNvSpPr>
            <a:spLocks noGrp="1"/>
          </p:cNvSpPr>
          <p:nvPr>
            <p:ph type="dt" sz="half" idx="10"/>
          </p:nvPr>
        </p:nvSpPr>
        <p:spPr/>
        <p:txBody>
          <a:bodyPr/>
          <a:lstStyle/>
          <a:p>
            <a:fld id="{574FD47B-6B10-4537-80CC-F3AE7602B6A7}" type="datetimeFigureOut">
              <a:rPr lang="en-AU" smtClean="0"/>
              <a:t>29/07/2025</a:t>
            </a:fld>
            <a:endParaRPr lang="en-AU"/>
          </a:p>
        </p:txBody>
      </p:sp>
      <p:sp>
        <p:nvSpPr>
          <p:cNvPr id="5" name="Footer Placeholder 4">
            <a:extLst>
              <a:ext uri="{FF2B5EF4-FFF2-40B4-BE49-F238E27FC236}">
                <a16:creationId xmlns:a16="http://schemas.microsoft.com/office/drawing/2014/main" id="{93E90CB5-0115-46D4-DF23-3509CDA6EC5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01358DF-0FD0-F6A7-A67A-5BCECA2DF284}"/>
              </a:ext>
            </a:extLst>
          </p:cNvPr>
          <p:cNvSpPr>
            <a:spLocks noGrp="1"/>
          </p:cNvSpPr>
          <p:nvPr>
            <p:ph type="sldNum" sz="quarter" idx="12"/>
          </p:nvPr>
        </p:nvSpPr>
        <p:spPr/>
        <p:txBody>
          <a:bodyPr/>
          <a:lstStyle/>
          <a:p>
            <a:fld id="{E27BCBBE-FF92-43E8-9CCE-E9EDC1144441}" type="slidenum">
              <a:rPr lang="en-AU" smtClean="0"/>
              <a:t>‹#›</a:t>
            </a:fld>
            <a:endParaRPr lang="en-AU"/>
          </a:p>
        </p:txBody>
      </p:sp>
    </p:spTree>
    <p:extLst>
      <p:ext uri="{BB962C8B-B14F-4D97-AF65-F5344CB8AC3E}">
        <p14:creationId xmlns:p14="http://schemas.microsoft.com/office/powerpoint/2010/main" val="2519208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3B417-E255-26F0-3C7B-678D893907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AA70430-D99C-1475-A2CE-C7001BC2A4E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3327BA-A1BA-FCDB-9F4C-C1085D0C07B3}"/>
              </a:ext>
            </a:extLst>
          </p:cNvPr>
          <p:cNvSpPr>
            <a:spLocks noGrp="1"/>
          </p:cNvSpPr>
          <p:nvPr>
            <p:ph type="dt" sz="half" idx="10"/>
          </p:nvPr>
        </p:nvSpPr>
        <p:spPr/>
        <p:txBody>
          <a:bodyPr/>
          <a:lstStyle/>
          <a:p>
            <a:fld id="{574FD47B-6B10-4537-80CC-F3AE7602B6A7}" type="datetimeFigureOut">
              <a:rPr lang="en-AU" smtClean="0"/>
              <a:t>29/07/2025</a:t>
            </a:fld>
            <a:endParaRPr lang="en-AU"/>
          </a:p>
        </p:txBody>
      </p:sp>
      <p:sp>
        <p:nvSpPr>
          <p:cNvPr id="5" name="Footer Placeholder 4">
            <a:extLst>
              <a:ext uri="{FF2B5EF4-FFF2-40B4-BE49-F238E27FC236}">
                <a16:creationId xmlns:a16="http://schemas.microsoft.com/office/drawing/2014/main" id="{550E19EC-E726-87CA-C8E7-AE427C6B025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D9AAC08-0DD0-A45B-A970-416FBF3590D5}"/>
              </a:ext>
            </a:extLst>
          </p:cNvPr>
          <p:cNvSpPr>
            <a:spLocks noGrp="1"/>
          </p:cNvSpPr>
          <p:nvPr>
            <p:ph type="sldNum" sz="quarter" idx="12"/>
          </p:nvPr>
        </p:nvSpPr>
        <p:spPr/>
        <p:txBody>
          <a:bodyPr/>
          <a:lstStyle/>
          <a:p>
            <a:fld id="{E27BCBBE-FF92-43E8-9CCE-E9EDC1144441}" type="slidenum">
              <a:rPr lang="en-AU" smtClean="0"/>
              <a:t>‹#›</a:t>
            </a:fld>
            <a:endParaRPr lang="en-AU"/>
          </a:p>
        </p:txBody>
      </p:sp>
    </p:spTree>
    <p:extLst>
      <p:ext uri="{BB962C8B-B14F-4D97-AF65-F5344CB8AC3E}">
        <p14:creationId xmlns:p14="http://schemas.microsoft.com/office/powerpoint/2010/main" val="3733336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B9047-8B96-D42C-03B3-596C49262E9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6986502-D282-22C7-98F8-846B61C967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5348AF3-0226-4984-80A8-D4A2F6E378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E10BB8FD-AF0C-8A7F-A03B-F3FF864ABD54}"/>
              </a:ext>
            </a:extLst>
          </p:cNvPr>
          <p:cNvSpPr>
            <a:spLocks noGrp="1"/>
          </p:cNvSpPr>
          <p:nvPr>
            <p:ph type="dt" sz="half" idx="10"/>
          </p:nvPr>
        </p:nvSpPr>
        <p:spPr/>
        <p:txBody>
          <a:bodyPr/>
          <a:lstStyle/>
          <a:p>
            <a:fld id="{574FD47B-6B10-4537-80CC-F3AE7602B6A7}" type="datetimeFigureOut">
              <a:rPr lang="en-AU" smtClean="0"/>
              <a:t>29/07/2025</a:t>
            </a:fld>
            <a:endParaRPr lang="en-AU"/>
          </a:p>
        </p:txBody>
      </p:sp>
      <p:sp>
        <p:nvSpPr>
          <p:cNvPr id="6" name="Footer Placeholder 5">
            <a:extLst>
              <a:ext uri="{FF2B5EF4-FFF2-40B4-BE49-F238E27FC236}">
                <a16:creationId xmlns:a16="http://schemas.microsoft.com/office/drawing/2014/main" id="{176212B8-335E-5BB2-8B3C-0075DFE7F49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24396AB-C67A-0349-B216-4633F0CED0CF}"/>
              </a:ext>
            </a:extLst>
          </p:cNvPr>
          <p:cNvSpPr>
            <a:spLocks noGrp="1"/>
          </p:cNvSpPr>
          <p:nvPr>
            <p:ph type="sldNum" sz="quarter" idx="12"/>
          </p:nvPr>
        </p:nvSpPr>
        <p:spPr/>
        <p:txBody>
          <a:bodyPr/>
          <a:lstStyle/>
          <a:p>
            <a:fld id="{E27BCBBE-FF92-43E8-9CCE-E9EDC1144441}" type="slidenum">
              <a:rPr lang="en-AU" smtClean="0"/>
              <a:t>‹#›</a:t>
            </a:fld>
            <a:endParaRPr lang="en-AU"/>
          </a:p>
        </p:txBody>
      </p:sp>
    </p:spTree>
    <p:extLst>
      <p:ext uri="{BB962C8B-B14F-4D97-AF65-F5344CB8AC3E}">
        <p14:creationId xmlns:p14="http://schemas.microsoft.com/office/powerpoint/2010/main" val="158757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C9B34-308E-E982-46D3-C6B0C4E88A70}"/>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851BD3E-8AAD-0110-98CE-CCE5BBEFEE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518F54-B95C-35D6-3CF4-2DE01CD40F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F97A4FB0-11D9-F331-3051-0ABCBBD47A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E9AA43-90DB-8959-122C-8A2302A2EF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7EFA1D1C-2121-C742-14FB-48D283B64E67}"/>
              </a:ext>
            </a:extLst>
          </p:cNvPr>
          <p:cNvSpPr>
            <a:spLocks noGrp="1"/>
          </p:cNvSpPr>
          <p:nvPr>
            <p:ph type="dt" sz="half" idx="10"/>
          </p:nvPr>
        </p:nvSpPr>
        <p:spPr/>
        <p:txBody>
          <a:bodyPr/>
          <a:lstStyle/>
          <a:p>
            <a:fld id="{574FD47B-6B10-4537-80CC-F3AE7602B6A7}" type="datetimeFigureOut">
              <a:rPr lang="en-AU" smtClean="0"/>
              <a:t>29/07/2025</a:t>
            </a:fld>
            <a:endParaRPr lang="en-AU"/>
          </a:p>
        </p:txBody>
      </p:sp>
      <p:sp>
        <p:nvSpPr>
          <p:cNvPr id="8" name="Footer Placeholder 7">
            <a:extLst>
              <a:ext uri="{FF2B5EF4-FFF2-40B4-BE49-F238E27FC236}">
                <a16:creationId xmlns:a16="http://schemas.microsoft.com/office/drawing/2014/main" id="{9E9FD2A8-887D-36A2-2928-EFE9C1B31848}"/>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FE385086-0ED6-B48E-64FA-5C55670889CF}"/>
              </a:ext>
            </a:extLst>
          </p:cNvPr>
          <p:cNvSpPr>
            <a:spLocks noGrp="1"/>
          </p:cNvSpPr>
          <p:nvPr>
            <p:ph type="sldNum" sz="quarter" idx="12"/>
          </p:nvPr>
        </p:nvSpPr>
        <p:spPr/>
        <p:txBody>
          <a:bodyPr/>
          <a:lstStyle/>
          <a:p>
            <a:fld id="{E27BCBBE-FF92-43E8-9CCE-E9EDC1144441}" type="slidenum">
              <a:rPr lang="en-AU" smtClean="0"/>
              <a:t>‹#›</a:t>
            </a:fld>
            <a:endParaRPr lang="en-AU"/>
          </a:p>
        </p:txBody>
      </p:sp>
    </p:spTree>
    <p:extLst>
      <p:ext uri="{BB962C8B-B14F-4D97-AF65-F5344CB8AC3E}">
        <p14:creationId xmlns:p14="http://schemas.microsoft.com/office/powerpoint/2010/main" val="3559085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4ED8-3417-1F8B-9495-AE9E048881EA}"/>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E336EA09-10E0-4782-F8E8-BB07CE045F4A}"/>
              </a:ext>
            </a:extLst>
          </p:cNvPr>
          <p:cNvSpPr>
            <a:spLocks noGrp="1"/>
          </p:cNvSpPr>
          <p:nvPr>
            <p:ph type="dt" sz="half" idx="10"/>
          </p:nvPr>
        </p:nvSpPr>
        <p:spPr/>
        <p:txBody>
          <a:bodyPr/>
          <a:lstStyle/>
          <a:p>
            <a:fld id="{574FD47B-6B10-4537-80CC-F3AE7602B6A7}" type="datetimeFigureOut">
              <a:rPr lang="en-AU" smtClean="0"/>
              <a:t>29/07/2025</a:t>
            </a:fld>
            <a:endParaRPr lang="en-AU"/>
          </a:p>
        </p:txBody>
      </p:sp>
      <p:sp>
        <p:nvSpPr>
          <p:cNvPr id="4" name="Footer Placeholder 3">
            <a:extLst>
              <a:ext uri="{FF2B5EF4-FFF2-40B4-BE49-F238E27FC236}">
                <a16:creationId xmlns:a16="http://schemas.microsoft.com/office/drawing/2014/main" id="{109A4A6C-37FE-7375-B95A-F73A5AB2B9C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B59790B-9ECA-A3E0-504D-212D44D06DBC}"/>
              </a:ext>
            </a:extLst>
          </p:cNvPr>
          <p:cNvSpPr>
            <a:spLocks noGrp="1"/>
          </p:cNvSpPr>
          <p:nvPr>
            <p:ph type="sldNum" sz="quarter" idx="12"/>
          </p:nvPr>
        </p:nvSpPr>
        <p:spPr/>
        <p:txBody>
          <a:bodyPr/>
          <a:lstStyle/>
          <a:p>
            <a:fld id="{E27BCBBE-FF92-43E8-9CCE-E9EDC1144441}" type="slidenum">
              <a:rPr lang="en-AU" smtClean="0"/>
              <a:t>‹#›</a:t>
            </a:fld>
            <a:endParaRPr lang="en-AU"/>
          </a:p>
        </p:txBody>
      </p:sp>
    </p:spTree>
    <p:extLst>
      <p:ext uri="{BB962C8B-B14F-4D97-AF65-F5344CB8AC3E}">
        <p14:creationId xmlns:p14="http://schemas.microsoft.com/office/powerpoint/2010/main" val="3802005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91087D-D025-BD7F-6F3C-96990028B80B}"/>
              </a:ext>
            </a:extLst>
          </p:cNvPr>
          <p:cNvSpPr>
            <a:spLocks noGrp="1"/>
          </p:cNvSpPr>
          <p:nvPr>
            <p:ph type="dt" sz="half" idx="10"/>
          </p:nvPr>
        </p:nvSpPr>
        <p:spPr/>
        <p:txBody>
          <a:bodyPr/>
          <a:lstStyle/>
          <a:p>
            <a:fld id="{574FD47B-6B10-4537-80CC-F3AE7602B6A7}" type="datetimeFigureOut">
              <a:rPr lang="en-AU" smtClean="0"/>
              <a:t>29/07/2025</a:t>
            </a:fld>
            <a:endParaRPr lang="en-AU"/>
          </a:p>
        </p:txBody>
      </p:sp>
      <p:sp>
        <p:nvSpPr>
          <p:cNvPr id="3" name="Footer Placeholder 2">
            <a:extLst>
              <a:ext uri="{FF2B5EF4-FFF2-40B4-BE49-F238E27FC236}">
                <a16:creationId xmlns:a16="http://schemas.microsoft.com/office/drawing/2014/main" id="{9325FA6E-CED1-42F0-87D0-F092FEE83076}"/>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5D44F9B1-FA1A-2F86-F2B0-415540C97FD6}"/>
              </a:ext>
            </a:extLst>
          </p:cNvPr>
          <p:cNvSpPr>
            <a:spLocks noGrp="1"/>
          </p:cNvSpPr>
          <p:nvPr>
            <p:ph type="sldNum" sz="quarter" idx="12"/>
          </p:nvPr>
        </p:nvSpPr>
        <p:spPr/>
        <p:txBody>
          <a:bodyPr/>
          <a:lstStyle/>
          <a:p>
            <a:fld id="{E27BCBBE-FF92-43E8-9CCE-E9EDC1144441}" type="slidenum">
              <a:rPr lang="en-AU" smtClean="0"/>
              <a:t>‹#›</a:t>
            </a:fld>
            <a:endParaRPr lang="en-AU"/>
          </a:p>
        </p:txBody>
      </p:sp>
    </p:spTree>
    <p:extLst>
      <p:ext uri="{BB962C8B-B14F-4D97-AF65-F5344CB8AC3E}">
        <p14:creationId xmlns:p14="http://schemas.microsoft.com/office/powerpoint/2010/main" val="191831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ECF73-85B3-65F5-79CE-FCE2907F7B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A8531B11-31EA-1D58-9B62-2D26CD41A9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1CF0015-49A7-7D67-81A8-DA91EF8195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0B712A-E513-FC25-B7A8-F499605C6B62}"/>
              </a:ext>
            </a:extLst>
          </p:cNvPr>
          <p:cNvSpPr>
            <a:spLocks noGrp="1"/>
          </p:cNvSpPr>
          <p:nvPr>
            <p:ph type="dt" sz="half" idx="10"/>
          </p:nvPr>
        </p:nvSpPr>
        <p:spPr/>
        <p:txBody>
          <a:bodyPr/>
          <a:lstStyle/>
          <a:p>
            <a:fld id="{574FD47B-6B10-4537-80CC-F3AE7602B6A7}" type="datetimeFigureOut">
              <a:rPr lang="en-AU" smtClean="0"/>
              <a:t>29/07/2025</a:t>
            </a:fld>
            <a:endParaRPr lang="en-AU"/>
          </a:p>
        </p:txBody>
      </p:sp>
      <p:sp>
        <p:nvSpPr>
          <p:cNvPr id="6" name="Footer Placeholder 5">
            <a:extLst>
              <a:ext uri="{FF2B5EF4-FFF2-40B4-BE49-F238E27FC236}">
                <a16:creationId xmlns:a16="http://schemas.microsoft.com/office/drawing/2014/main" id="{E1A64FA9-885A-1A5C-44BB-32D0E226BDA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B5F48B4-68D9-76A1-DA2E-5DE7F2D447C4}"/>
              </a:ext>
            </a:extLst>
          </p:cNvPr>
          <p:cNvSpPr>
            <a:spLocks noGrp="1"/>
          </p:cNvSpPr>
          <p:nvPr>
            <p:ph type="sldNum" sz="quarter" idx="12"/>
          </p:nvPr>
        </p:nvSpPr>
        <p:spPr/>
        <p:txBody>
          <a:bodyPr/>
          <a:lstStyle/>
          <a:p>
            <a:fld id="{E27BCBBE-FF92-43E8-9CCE-E9EDC1144441}" type="slidenum">
              <a:rPr lang="en-AU" smtClean="0"/>
              <a:t>‹#›</a:t>
            </a:fld>
            <a:endParaRPr lang="en-AU"/>
          </a:p>
        </p:txBody>
      </p:sp>
    </p:spTree>
    <p:extLst>
      <p:ext uri="{BB962C8B-B14F-4D97-AF65-F5344CB8AC3E}">
        <p14:creationId xmlns:p14="http://schemas.microsoft.com/office/powerpoint/2010/main" val="1021712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C2A-9637-853F-7A31-15DAFC0F43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02C8710-B748-BB60-624F-8818F0E142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6F793C19-62EB-C010-CA0A-A3257A7B5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72CBA5-F91D-C162-6219-02C91E3E8708}"/>
              </a:ext>
            </a:extLst>
          </p:cNvPr>
          <p:cNvSpPr>
            <a:spLocks noGrp="1"/>
          </p:cNvSpPr>
          <p:nvPr>
            <p:ph type="dt" sz="half" idx="10"/>
          </p:nvPr>
        </p:nvSpPr>
        <p:spPr/>
        <p:txBody>
          <a:bodyPr/>
          <a:lstStyle/>
          <a:p>
            <a:fld id="{574FD47B-6B10-4537-80CC-F3AE7602B6A7}" type="datetimeFigureOut">
              <a:rPr lang="en-AU" smtClean="0"/>
              <a:t>29/07/2025</a:t>
            </a:fld>
            <a:endParaRPr lang="en-AU"/>
          </a:p>
        </p:txBody>
      </p:sp>
      <p:sp>
        <p:nvSpPr>
          <p:cNvPr id="6" name="Footer Placeholder 5">
            <a:extLst>
              <a:ext uri="{FF2B5EF4-FFF2-40B4-BE49-F238E27FC236}">
                <a16:creationId xmlns:a16="http://schemas.microsoft.com/office/drawing/2014/main" id="{DA60CD29-DA32-6F1A-10B8-59DBE2660DD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AA23392-8D19-493B-7BDA-2C50103D8B74}"/>
              </a:ext>
            </a:extLst>
          </p:cNvPr>
          <p:cNvSpPr>
            <a:spLocks noGrp="1"/>
          </p:cNvSpPr>
          <p:nvPr>
            <p:ph type="sldNum" sz="quarter" idx="12"/>
          </p:nvPr>
        </p:nvSpPr>
        <p:spPr/>
        <p:txBody>
          <a:bodyPr/>
          <a:lstStyle/>
          <a:p>
            <a:fld id="{E27BCBBE-FF92-43E8-9CCE-E9EDC1144441}" type="slidenum">
              <a:rPr lang="en-AU" smtClean="0"/>
              <a:t>‹#›</a:t>
            </a:fld>
            <a:endParaRPr lang="en-AU"/>
          </a:p>
        </p:txBody>
      </p:sp>
    </p:spTree>
    <p:extLst>
      <p:ext uri="{BB962C8B-B14F-4D97-AF65-F5344CB8AC3E}">
        <p14:creationId xmlns:p14="http://schemas.microsoft.com/office/powerpoint/2010/main" val="965808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AFC759-6883-3A71-FDF0-E3A0901B1B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250B52A-A4BC-0DA4-2373-74EC9FC2C5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3A1CB76-0BA2-D4C8-F310-1BB8F420B1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74FD47B-6B10-4537-80CC-F3AE7602B6A7}" type="datetimeFigureOut">
              <a:rPr lang="en-AU" smtClean="0"/>
              <a:t>29/07/2025</a:t>
            </a:fld>
            <a:endParaRPr lang="en-AU"/>
          </a:p>
        </p:txBody>
      </p:sp>
      <p:sp>
        <p:nvSpPr>
          <p:cNvPr id="5" name="Footer Placeholder 4">
            <a:extLst>
              <a:ext uri="{FF2B5EF4-FFF2-40B4-BE49-F238E27FC236}">
                <a16:creationId xmlns:a16="http://schemas.microsoft.com/office/drawing/2014/main" id="{AD2E8008-54F6-7D4E-5049-F2266E3ED2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8F745850-5EA1-5702-96F6-611A29EEED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27BCBBE-FF92-43E8-9CCE-E9EDC1144441}" type="slidenum">
              <a:rPr lang="en-AU" smtClean="0"/>
              <a:t>‹#›</a:t>
            </a:fld>
            <a:endParaRPr lang="en-AU"/>
          </a:p>
        </p:txBody>
      </p:sp>
    </p:spTree>
    <p:extLst>
      <p:ext uri="{BB962C8B-B14F-4D97-AF65-F5344CB8AC3E}">
        <p14:creationId xmlns:p14="http://schemas.microsoft.com/office/powerpoint/2010/main" val="828381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8B1284-A0D3-D209-5CA1-F98DBECA3919}"/>
              </a:ext>
            </a:extLst>
          </p:cNvPr>
          <p:cNvSpPr/>
          <p:nvPr/>
        </p:nvSpPr>
        <p:spPr>
          <a:xfrm>
            <a:off x="560717" y="1149248"/>
            <a:ext cx="7203056" cy="171665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a:extLst>
              <a:ext uri="{FF2B5EF4-FFF2-40B4-BE49-F238E27FC236}">
                <a16:creationId xmlns:a16="http://schemas.microsoft.com/office/drawing/2014/main" id="{6E24E040-FB3D-04C7-4CE3-945679E53A96}"/>
              </a:ext>
            </a:extLst>
          </p:cNvPr>
          <p:cNvSpPr/>
          <p:nvPr/>
        </p:nvSpPr>
        <p:spPr>
          <a:xfrm>
            <a:off x="0" y="1545771"/>
            <a:ext cx="6096000" cy="665093"/>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BB4996B-6D56-09E9-C19F-C3ABCCF98F0A}"/>
              </a:ext>
            </a:extLst>
          </p:cNvPr>
          <p:cNvSpPr>
            <a:spLocks noGrp="1"/>
          </p:cNvSpPr>
          <p:nvPr>
            <p:ph type="ctrTitle" idx="4294967295"/>
          </p:nvPr>
        </p:nvSpPr>
        <p:spPr>
          <a:xfrm>
            <a:off x="117285" y="1644159"/>
            <a:ext cx="5411787" cy="468313"/>
          </a:xfrm>
          <a:prstGeom prst="rect">
            <a:avLst/>
          </a:prstGeom>
        </p:spPr>
        <p:txBody>
          <a:bodyPr lIns="91440" tIns="45720" rIns="91440" bIns="45720" anchor="t">
            <a:normAutofit/>
          </a:bodyPr>
          <a:lstStyle/>
          <a:p>
            <a:r>
              <a:rPr lang="en-AU" sz="2500" dirty="0">
                <a:solidFill>
                  <a:schemeClr val="bg1"/>
                </a:solidFill>
                <a:latin typeface="Arial"/>
                <a:cs typeface="Arial"/>
              </a:rPr>
              <a:t>COMPLAINTS CLUB RESOURCES</a:t>
            </a:r>
          </a:p>
        </p:txBody>
      </p:sp>
      <p:sp>
        <p:nvSpPr>
          <p:cNvPr id="4" name="TextBox 3">
            <a:extLst>
              <a:ext uri="{FF2B5EF4-FFF2-40B4-BE49-F238E27FC236}">
                <a16:creationId xmlns:a16="http://schemas.microsoft.com/office/drawing/2014/main" id="{4E4A906F-22CE-F705-C52A-9E8901E7F8C9}"/>
              </a:ext>
            </a:extLst>
          </p:cNvPr>
          <p:cNvSpPr txBox="1"/>
          <p:nvPr/>
        </p:nvSpPr>
        <p:spPr>
          <a:xfrm>
            <a:off x="484568" y="2864144"/>
            <a:ext cx="9994455" cy="1938992"/>
          </a:xfrm>
          <a:prstGeom prst="rect">
            <a:avLst/>
          </a:prstGeom>
          <a:noFill/>
        </p:spPr>
        <p:txBody>
          <a:bodyPr wrap="square">
            <a:spAutoFit/>
          </a:bodyPr>
          <a:lstStyle/>
          <a:p>
            <a:r>
              <a:rPr lang="en-AU" sz="2000" dirty="0"/>
              <a:t>This document contains a printable poster that Clubs can display within their facilities to ensure members have easy access to the Complaints Portal.</a:t>
            </a:r>
          </a:p>
          <a:p>
            <a:endParaRPr lang="en-AU" sz="2000" dirty="0"/>
          </a:p>
          <a:p>
            <a:endParaRPr lang="en-AU" sz="2000" dirty="0"/>
          </a:p>
          <a:p>
            <a:r>
              <a:rPr lang="en-AU" sz="2000" dirty="0"/>
              <a:t>We encourage all Clubs to print and display this resource in a visible location within the Clubhouse to support member awareness and engagement.</a:t>
            </a:r>
          </a:p>
        </p:txBody>
      </p:sp>
    </p:spTree>
    <p:extLst>
      <p:ext uri="{BB962C8B-B14F-4D97-AF65-F5344CB8AC3E}">
        <p14:creationId xmlns:p14="http://schemas.microsoft.com/office/powerpoint/2010/main" val="956843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049B217-3840-9443-F5D2-AF32EFDBD69F}"/>
              </a:ext>
            </a:extLst>
          </p:cNvPr>
          <p:cNvSpPr/>
          <p:nvPr/>
        </p:nvSpPr>
        <p:spPr>
          <a:xfrm>
            <a:off x="0" y="272079"/>
            <a:ext cx="6096000" cy="665093"/>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 name="TextBox 3">
            <a:extLst>
              <a:ext uri="{FF2B5EF4-FFF2-40B4-BE49-F238E27FC236}">
                <a16:creationId xmlns:a16="http://schemas.microsoft.com/office/drawing/2014/main" id="{30EAF95F-3025-BDE3-A67F-B8E6D9973E80}"/>
              </a:ext>
            </a:extLst>
          </p:cNvPr>
          <p:cNvSpPr txBox="1"/>
          <p:nvPr/>
        </p:nvSpPr>
        <p:spPr>
          <a:xfrm>
            <a:off x="221197" y="363961"/>
            <a:ext cx="7496774" cy="6221960"/>
          </a:xfrm>
          <a:prstGeom prst="rect">
            <a:avLst/>
          </a:prstGeom>
          <a:noFill/>
        </p:spPr>
        <p:txBody>
          <a:bodyPr wrap="square">
            <a:spAutoFit/>
          </a:bodyPr>
          <a:lstStyle/>
          <a:p>
            <a:pPr>
              <a:lnSpc>
                <a:spcPct val="115000"/>
              </a:lnSpc>
              <a:spcAft>
                <a:spcPts val="800"/>
              </a:spcAft>
              <a:buNone/>
            </a:pPr>
            <a:r>
              <a:rPr lang="en-AU" sz="20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Complaints Portal – Quick Reference Guide</a:t>
            </a:r>
            <a:endParaRPr lang="en-AU"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AU" sz="1200" b="1"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AU" sz="1200" b="1" kern="100" dirty="0">
                <a:effectLst/>
                <a:latin typeface="Aptos" panose="020B0004020202020204" pitchFamily="34" charset="0"/>
                <a:ea typeface="Aptos" panose="020B0004020202020204" pitchFamily="34" charset="0"/>
                <a:cs typeface="Times New Roman" panose="02020603050405020304" pitchFamily="18" charset="0"/>
              </a:rPr>
              <a:t>What is the Complaints Portal?</a:t>
            </a:r>
            <a:endParaRPr lang="en-AU"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AU" sz="1200" kern="100" dirty="0">
                <a:effectLst/>
                <a:latin typeface="Aptos" panose="020B0004020202020204" pitchFamily="34" charset="0"/>
                <a:ea typeface="Aptos" panose="020B0004020202020204" pitchFamily="34" charset="0"/>
                <a:cs typeface="Times New Roman" panose="02020603050405020304" pitchFamily="18" charset="0"/>
              </a:rPr>
              <a:t>The Complaints Portal is Surf Life Saving’s secure online system for lodging formal complaints or reports. It is used across all levels of Surf Life Saving in Australia (SLSA, State Centres, Branches, and Clubs) to ensure fair, transparent, and consistent complaint management in line with Policy 6.06 – Complaints Resolution.</a:t>
            </a:r>
          </a:p>
          <a:p>
            <a:pPr>
              <a:lnSpc>
                <a:spcPct val="115000"/>
              </a:lnSpc>
              <a:spcAft>
                <a:spcPts val="800"/>
              </a:spcAft>
              <a:buNone/>
            </a:pPr>
            <a:r>
              <a:rPr lang="en-AU" sz="1200" b="1" kern="100" dirty="0">
                <a:effectLst/>
                <a:latin typeface="Aptos" panose="020B0004020202020204" pitchFamily="34" charset="0"/>
                <a:ea typeface="Aptos" panose="020B0004020202020204" pitchFamily="34" charset="0"/>
                <a:cs typeface="Times New Roman" panose="02020603050405020304" pitchFamily="18" charset="0"/>
              </a:rPr>
              <a:t>How Are Complaints Assessed?</a:t>
            </a:r>
            <a:endParaRPr lang="en-AU"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AU" sz="1200" b="1" kern="100" dirty="0">
                <a:effectLst/>
                <a:latin typeface="Aptos" panose="020B0004020202020204" pitchFamily="34" charset="0"/>
                <a:ea typeface="Aptos" panose="020B0004020202020204" pitchFamily="34" charset="0"/>
                <a:cs typeface="Times New Roman" panose="02020603050405020304" pitchFamily="18" charset="0"/>
              </a:rPr>
              <a:t>Initial Evaluation</a:t>
            </a:r>
            <a:br>
              <a:rPr lang="en-AU" sz="1200" kern="100" dirty="0">
                <a:effectLst/>
                <a:latin typeface="Aptos" panose="020B0004020202020204" pitchFamily="34" charset="0"/>
                <a:ea typeface="Aptos" panose="020B0004020202020204" pitchFamily="34" charset="0"/>
                <a:cs typeface="Times New Roman" panose="02020603050405020304" pitchFamily="18" charset="0"/>
              </a:rPr>
            </a:br>
            <a:r>
              <a:rPr lang="en-AU" sz="1200" kern="100" dirty="0">
                <a:effectLst/>
                <a:latin typeface="Aptos" panose="020B0004020202020204" pitchFamily="34" charset="0"/>
                <a:ea typeface="Aptos" panose="020B0004020202020204" pitchFamily="34" charset="0"/>
                <a:cs typeface="Times New Roman" panose="02020603050405020304" pitchFamily="18" charset="0"/>
              </a:rPr>
              <a:t>The SLSQ Complaint Manager will assess if the issue is:</a:t>
            </a:r>
          </a:p>
          <a:p>
            <a:pPr marL="742950" lvl="1" indent="-285750">
              <a:lnSpc>
                <a:spcPct val="115000"/>
              </a:lnSpc>
              <a:spcAft>
                <a:spcPts val="800"/>
              </a:spcAft>
              <a:buSzPts val="1000"/>
              <a:buFont typeface="Courier New" panose="02070309020205020404" pitchFamily="49" charset="0"/>
              <a:buChar char="o"/>
              <a:tabLst>
                <a:tab pos="914400" algn="l"/>
              </a:tabLst>
            </a:pPr>
            <a:r>
              <a:rPr lang="en-AU" sz="1200" kern="100" dirty="0">
                <a:effectLst/>
                <a:latin typeface="Aptos" panose="020B0004020202020204" pitchFamily="34" charset="0"/>
                <a:ea typeface="Aptos" panose="020B0004020202020204" pitchFamily="34" charset="0"/>
                <a:cs typeface="Times New Roman" panose="02020603050405020304" pitchFamily="18" charset="0"/>
              </a:rPr>
              <a:t>A valid complaint under Policy 6.06</a:t>
            </a:r>
          </a:p>
          <a:p>
            <a:pPr marL="742950" lvl="1" indent="-285750">
              <a:lnSpc>
                <a:spcPct val="115000"/>
              </a:lnSpc>
              <a:spcAft>
                <a:spcPts val="800"/>
              </a:spcAft>
              <a:buSzPts val="1000"/>
              <a:buFont typeface="Courier New" panose="02070309020205020404" pitchFamily="49" charset="0"/>
              <a:buChar char="o"/>
              <a:tabLst>
                <a:tab pos="914400" algn="l"/>
              </a:tabLst>
            </a:pPr>
            <a:r>
              <a:rPr lang="en-AU" sz="1200" kern="100" dirty="0">
                <a:effectLst/>
                <a:latin typeface="Aptos" panose="020B0004020202020204" pitchFamily="34" charset="0"/>
                <a:ea typeface="Aptos" panose="020B0004020202020204" pitchFamily="34" charset="0"/>
                <a:cs typeface="Times New Roman" panose="02020603050405020304" pitchFamily="18" charset="0"/>
              </a:rPr>
              <a:t>Submitted by an eligible person</a:t>
            </a:r>
          </a:p>
          <a:p>
            <a:pPr marL="742950" lvl="1" indent="-285750">
              <a:lnSpc>
                <a:spcPct val="115000"/>
              </a:lnSpc>
              <a:spcAft>
                <a:spcPts val="800"/>
              </a:spcAft>
              <a:buSzPts val="1000"/>
              <a:buFont typeface="Courier New" panose="02070309020205020404" pitchFamily="49" charset="0"/>
              <a:buChar char="o"/>
              <a:tabLst>
                <a:tab pos="914400" algn="l"/>
              </a:tabLst>
            </a:pPr>
            <a:r>
              <a:rPr lang="en-AU" sz="1200" kern="100" dirty="0">
                <a:effectLst/>
                <a:latin typeface="Aptos" panose="020B0004020202020204" pitchFamily="34" charset="0"/>
                <a:ea typeface="Aptos" panose="020B0004020202020204" pitchFamily="34" charset="0"/>
                <a:cs typeface="Times New Roman" panose="02020603050405020304" pitchFamily="18" charset="0"/>
              </a:rPr>
              <a:t>Within the scope and jurisdiction of SLS</a:t>
            </a:r>
          </a:p>
          <a:p>
            <a:pPr marL="342900" lvl="0" indent="-342900">
              <a:lnSpc>
                <a:spcPct val="115000"/>
              </a:lnSpc>
              <a:spcAft>
                <a:spcPts val="800"/>
              </a:spcAft>
              <a:buFont typeface="+mj-lt"/>
              <a:buAutoNum type="arabicPeriod"/>
              <a:tabLst>
                <a:tab pos="457200" algn="l"/>
              </a:tabLst>
            </a:pPr>
            <a:r>
              <a:rPr lang="en-AU" sz="1200" b="1" kern="100" dirty="0">
                <a:effectLst/>
                <a:latin typeface="Aptos" panose="020B0004020202020204" pitchFamily="34" charset="0"/>
                <a:ea typeface="Aptos" panose="020B0004020202020204" pitchFamily="34" charset="0"/>
                <a:cs typeface="Times New Roman" panose="02020603050405020304" pitchFamily="18" charset="0"/>
              </a:rPr>
              <a:t>Action Taken</a:t>
            </a:r>
            <a:br>
              <a:rPr lang="en-AU" sz="1200" kern="100" dirty="0">
                <a:effectLst/>
                <a:latin typeface="Aptos" panose="020B0004020202020204" pitchFamily="34" charset="0"/>
                <a:ea typeface="Aptos" panose="020B0004020202020204" pitchFamily="34" charset="0"/>
                <a:cs typeface="Times New Roman" panose="02020603050405020304" pitchFamily="18" charset="0"/>
              </a:rPr>
            </a:br>
            <a:r>
              <a:rPr lang="en-AU" sz="1200" kern="100" dirty="0">
                <a:effectLst/>
                <a:latin typeface="Aptos" panose="020B0004020202020204" pitchFamily="34" charset="0"/>
                <a:ea typeface="Aptos" panose="020B0004020202020204" pitchFamily="34" charset="0"/>
                <a:cs typeface="Times New Roman" panose="02020603050405020304" pitchFamily="18" charset="0"/>
              </a:rPr>
              <a:t>Based on the assessment, the complaint may:</a:t>
            </a:r>
          </a:p>
          <a:p>
            <a:pPr marL="742950" lvl="1" indent="-285750">
              <a:lnSpc>
                <a:spcPct val="115000"/>
              </a:lnSpc>
              <a:spcAft>
                <a:spcPts val="800"/>
              </a:spcAft>
              <a:buSzPts val="1000"/>
              <a:buFont typeface="Courier New" panose="02070309020205020404" pitchFamily="49" charset="0"/>
              <a:buChar char="o"/>
              <a:tabLst>
                <a:tab pos="914400" algn="l"/>
              </a:tabLst>
            </a:pPr>
            <a:r>
              <a:rPr lang="en-AU" sz="1200" kern="100" dirty="0">
                <a:effectLst/>
                <a:latin typeface="Aptos" panose="020B0004020202020204" pitchFamily="34" charset="0"/>
                <a:ea typeface="Aptos" panose="020B0004020202020204" pitchFamily="34" charset="0"/>
                <a:cs typeface="Times New Roman" panose="02020603050405020304" pitchFamily="18" charset="0"/>
              </a:rPr>
              <a:t>Proceed to mediation</a:t>
            </a:r>
          </a:p>
          <a:p>
            <a:pPr marL="742950" lvl="1" indent="-285750">
              <a:lnSpc>
                <a:spcPct val="115000"/>
              </a:lnSpc>
              <a:spcAft>
                <a:spcPts val="800"/>
              </a:spcAft>
              <a:buSzPts val="1000"/>
              <a:buFont typeface="Courier New" panose="02070309020205020404" pitchFamily="49" charset="0"/>
              <a:buChar char="o"/>
              <a:tabLst>
                <a:tab pos="914400" algn="l"/>
              </a:tabLst>
            </a:pPr>
            <a:r>
              <a:rPr lang="en-AU" sz="1200" kern="100" dirty="0">
                <a:effectLst/>
                <a:latin typeface="Aptos" panose="020B0004020202020204" pitchFamily="34" charset="0"/>
                <a:ea typeface="Aptos" panose="020B0004020202020204" pitchFamily="34" charset="0"/>
                <a:cs typeface="Times New Roman" panose="02020603050405020304" pitchFamily="18" charset="0"/>
              </a:rPr>
              <a:t>Be referred for investigation</a:t>
            </a:r>
          </a:p>
          <a:p>
            <a:pPr marL="742950" lvl="1" indent="-285750">
              <a:lnSpc>
                <a:spcPct val="115000"/>
              </a:lnSpc>
              <a:spcAft>
                <a:spcPts val="800"/>
              </a:spcAft>
              <a:buSzPts val="1000"/>
              <a:buFont typeface="Courier New" panose="02070309020205020404" pitchFamily="49" charset="0"/>
              <a:buChar char="o"/>
              <a:tabLst>
                <a:tab pos="914400" algn="l"/>
              </a:tabLst>
            </a:pPr>
            <a:r>
              <a:rPr lang="en-AU" sz="1200" kern="100" dirty="0">
                <a:effectLst/>
                <a:latin typeface="Aptos" panose="020B0004020202020204" pitchFamily="34" charset="0"/>
                <a:ea typeface="Aptos" panose="020B0004020202020204" pitchFamily="34" charset="0"/>
                <a:cs typeface="Times New Roman" panose="02020603050405020304" pitchFamily="18" charset="0"/>
              </a:rPr>
              <a:t>Lead to a formal hearing or resolution process</a:t>
            </a:r>
          </a:p>
          <a:p>
            <a:pPr marL="742950" lvl="1" indent="-285750">
              <a:lnSpc>
                <a:spcPct val="115000"/>
              </a:lnSpc>
              <a:spcAft>
                <a:spcPts val="800"/>
              </a:spcAft>
              <a:buSzPts val="1000"/>
              <a:buFont typeface="Courier New" panose="02070309020205020404" pitchFamily="49" charset="0"/>
              <a:buChar char="o"/>
              <a:tabLst>
                <a:tab pos="914400" algn="l"/>
              </a:tabLst>
            </a:pPr>
            <a:r>
              <a:rPr lang="en-AU" sz="1200" kern="100" dirty="0">
                <a:effectLst/>
                <a:latin typeface="Aptos" panose="020B0004020202020204" pitchFamily="34" charset="0"/>
                <a:ea typeface="Aptos" panose="020B0004020202020204" pitchFamily="34" charset="0"/>
                <a:cs typeface="Times New Roman" panose="02020603050405020304" pitchFamily="18" charset="0"/>
              </a:rPr>
              <a:t>Be closed if not within scope or substantiated</a:t>
            </a:r>
          </a:p>
          <a:p>
            <a:pPr>
              <a:lnSpc>
                <a:spcPct val="115000"/>
              </a:lnSpc>
              <a:spcAft>
                <a:spcPts val="800"/>
              </a:spcAft>
              <a:buNone/>
            </a:pPr>
            <a:r>
              <a:rPr lang="en-AU" sz="1200" b="1" kern="100" dirty="0">
                <a:effectLst/>
                <a:latin typeface="Aptos" panose="020B0004020202020204" pitchFamily="34" charset="0"/>
                <a:ea typeface="Aptos" panose="020B0004020202020204" pitchFamily="34" charset="0"/>
                <a:cs typeface="Times New Roman" panose="02020603050405020304" pitchFamily="18" charset="0"/>
              </a:rPr>
              <a:t>Need Help?</a:t>
            </a:r>
            <a:endParaRPr lang="en-AU"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AU" sz="1200" kern="100" dirty="0">
                <a:effectLst/>
                <a:latin typeface="Aptos" panose="020B0004020202020204" pitchFamily="34" charset="0"/>
                <a:ea typeface="Aptos" panose="020B0004020202020204" pitchFamily="34" charset="0"/>
                <a:cs typeface="Times New Roman" panose="02020603050405020304" pitchFamily="18" charset="0"/>
              </a:rPr>
              <a:t>If you're unsure whether your concern should be reported or how the process works, reach out to your Club/ Branches Complaints Manager. They can help guide you on whether to submit a Complaint or a Report. </a:t>
            </a:r>
          </a:p>
        </p:txBody>
      </p:sp>
      <p:pic>
        <p:nvPicPr>
          <p:cNvPr id="5" name="Picture Placeholder 39">
            <a:extLst>
              <a:ext uri="{FF2B5EF4-FFF2-40B4-BE49-F238E27FC236}">
                <a16:creationId xmlns:a16="http://schemas.microsoft.com/office/drawing/2014/main" id="{B21968A8-3812-642A-0353-8B6695CA9C38}"/>
              </a:ext>
            </a:extLst>
          </p:cNvPr>
          <p:cNvPicPr>
            <a:picLocks noChangeAspect="1"/>
          </p:cNvPicPr>
          <p:nvPr/>
        </p:nvPicPr>
        <p:blipFill>
          <a:blip r:embed="rId2">
            <a:extLst>
              <a:ext uri="{28A0092B-C50C-407E-A947-70E740481C1C}">
                <a14:useLocalDpi xmlns:a14="http://schemas.microsoft.com/office/drawing/2010/main" val="0"/>
              </a:ext>
            </a:extLst>
          </a:blip>
          <a:srcRect l="5953" r="5953"/>
          <a:stretch/>
        </p:blipFill>
        <p:spPr>
          <a:xfrm>
            <a:off x="7913914" y="1752600"/>
            <a:ext cx="4278086" cy="5105400"/>
          </a:xfrm>
          <a:prstGeom prst="rect">
            <a:avLst/>
          </a:prstGeom>
        </p:spPr>
      </p:pic>
      <p:sp>
        <p:nvSpPr>
          <p:cNvPr id="6" name="TextBox 5">
            <a:extLst>
              <a:ext uri="{FF2B5EF4-FFF2-40B4-BE49-F238E27FC236}">
                <a16:creationId xmlns:a16="http://schemas.microsoft.com/office/drawing/2014/main" id="{18FA8A3B-B933-EF77-B31A-171A07BA1FD6}"/>
              </a:ext>
            </a:extLst>
          </p:cNvPr>
          <p:cNvSpPr txBox="1"/>
          <p:nvPr/>
        </p:nvSpPr>
        <p:spPr>
          <a:xfrm>
            <a:off x="8352535" y="363961"/>
            <a:ext cx="3400843" cy="1077218"/>
          </a:xfrm>
          <a:prstGeom prst="rect">
            <a:avLst/>
          </a:prstGeom>
          <a:noFill/>
        </p:spPr>
        <p:txBody>
          <a:bodyPr wrap="square" rtlCol="0">
            <a:spAutoFit/>
          </a:bodyPr>
          <a:lstStyle/>
          <a:p>
            <a:pPr algn="ctr"/>
            <a:r>
              <a:rPr lang="en-AU" sz="3200" dirty="0"/>
              <a:t>INSERT CLUB LOGO HERE</a:t>
            </a:r>
          </a:p>
        </p:txBody>
      </p:sp>
      <p:pic>
        <p:nvPicPr>
          <p:cNvPr id="8" name="Picture 7">
            <a:extLst>
              <a:ext uri="{FF2B5EF4-FFF2-40B4-BE49-F238E27FC236}">
                <a16:creationId xmlns:a16="http://schemas.microsoft.com/office/drawing/2014/main" id="{66936548-D687-0D73-9605-BA40ADD18136}"/>
              </a:ext>
            </a:extLst>
          </p:cNvPr>
          <p:cNvPicPr>
            <a:picLocks noChangeAspect="1"/>
          </p:cNvPicPr>
          <p:nvPr/>
        </p:nvPicPr>
        <p:blipFill>
          <a:blip r:embed="rId3"/>
          <a:stretch>
            <a:fillRect/>
          </a:stretch>
        </p:blipFill>
        <p:spPr>
          <a:xfrm>
            <a:off x="5415093" y="3474941"/>
            <a:ext cx="1536316" cy="1482599"/>
          </a:xfrm>
          <a:prstGeom prst="rect">
            <a:avLst/>
          </a:prstGeom>
        </p:spPr>
      </p:pic>
      <p:sp>
        <p:nvSpPr>
          <p:cNvPr id="10" name="TextBox 9">
            <a:extLst>
              <a:ext uri="{FF2B5EF4-FFF2-40B4-BE49-F238E27FC236}">
                <a16:creationId xmlns:a16="http://schemas.microsoft.com/office/drawing/2014/main" id="{F7B408C8-2B9B-E623-1CED-4F76765A516F}"/>
              </a:ext>
            </a:extLst>
          </p:cNvPr>
          <p:cNvSpPr txBox="1"/>
          <p:nvPr/>
        </p:nvSpPr>
        <p:spPr>
          <a:xfrm>
            <a:off x="3135251" y="3107025"/>
            <a:ext cx="6096000" cy="294183"/>
          </a:xfrm>
          <a:prstGeom prst="rect">
            <a:avLst/>
          </a:prstGeom>
          <a:noFill/>
        </p:spPr>
        <p:txBody>
          <a:bodyPr wrap="square">
            <a:spAutoFit/>
          </a:bodyPr>
          <a:lstStyle/>
          <a:p>
            <a:pPr algn="ctr">
              <a:lnSpc>
                <a:spcPct val="115000"/>
              </a:lnSpc>
              <a:spcAft>
                <a:spcPts val="800"/>
              </a:spcAft>
              <a:buNone/>
            </a:pPr>
            <a:r>
              <a:rPr lang="en-AU" sz="1200" kern="100" dirty="0">
                <a:effectLst/>
                <a:latin typeface="Aptos" panose="020B0004020202020204" pitchFamily="34" charset="0"/>
                <a:ea typeface="Aptos" panose="020B0004020202020204" pitchFamily="34" charset="0"/>
                <a:cs typeface="Times New Roman" panose="02020603050405020304" pitchFamily="18" charset="0"/>
              </a:rPr>
              <a:t>Policy 6.06 – Complaints Resolution Policy</a:t>
            </a:r>
          </a:p>
        </p:txBody>
      </p:sp>
    </p:spTree>
    <p:extLst>
      <p:ext uri="{BB962C8B-B14F-4D97-AF65-F5344CB8AC3E}">
        <p14:creationId xmlns:p14="http://schemas.microsoft.com/office/powerpoint/2010/main" val="4221869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1569A3E-DE46-9A8D-F1E6-576397349BAD}"/>
              </a:ext>
            </a:extLst>
          </p:cNvPr>
          <p:cNvSpPr/>
          <p:nvPr/>
        </p:nvSpPr>
        <p:spPr>
          <a:xfrm>
            <a:off x="0" y="743693"/>
            <a:ext cx="6096000" cy="665093"/>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756BBE70-9D37-5C52-1634-FAA5CEDF73DA}"/>
              </a:ext>
            </a:extLst>
          </p:cNvPr>
          <p:cNvSpPr txBox="1"/>
          <p:nvPr/>
        </p:nvSpPr>
        <p:spPr>
          <a:xfrm>
            <a:off x="413657" y="743693"/>
            <a:ext cx="7489371" cy="4907690"/>
          </a:xfrm>
          <a:prstGeom prst="rect">
            <a:avLst/>
          </a:prstGeom>
          <a:noFill/>
        </p:spPr>
        <p:txBody>
          <a:bodyPr wrap="square">
            <a:spAutoFit/>
          </a:bodyPr>
          <a:lstStyle/>
          <a:p>
            <a:pPr>
              <a:lnSpc>
                <a:spcPct val="115000"/>
              </a:lnSpc>
              <a:spcAft>
                <a:spcPts val="800"/>
              </a:spcAft>
              <a:buNone/>
            </a:pPr>
            <a:r>
              <a:rPr lang="en-AU" sz="2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Member Complaints</a:t>
            </a:r>
            <a:endParaRPr lang="en-AU"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5000"/>
              </a:lnSpc>
              <a:spcAft>
                <a:spcPts val="800"/>
              </a:spcAft>
              <a:buNone/>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At INSERT CLUB NAME HERE the safety, well-being and satisfaction of our members are of utmost importance. We strive to create a supportive and inclusive environment where every member feels valued and heard.</a:t>
            </a:r>
          </a:p>
          <a:p>
            <a:pPr>
              <a:lnSpc>
                <a:spcPct val="115000"/>
              </a:lnSpc>
              <a:spcAft>
                <a:spcPts val="800"/>
              </a:spcAft>
              <a:buNone/>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To ensure we continually meet our standards and address any issues promptly, SLSs has a robust complaints management process, in line with the SLSA Complaints Policy and we encourage our members to share their complaints and concerns with us.</a:t>
            </a:r>
          </a:p>
          <a:p>
            <a:pPr>
              <a:lnSpc>
                <a:spcPct val="115000"/>
              </a:lnSpc>
              <a:spcAft>
                <a:spcPts val="800"/>
              </a:spcAft>
              <a:buNone/>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We are committed to resolving any issues fairly, transparent and inline with the SLSA Complaints Policy.</a:t>
            </a:r>
          </a:p>
          <a:p>
            <a:pPr>
              <a:lnSpc>
                <a:spcPct val="115000"/>
              </a:lnSpc>
              <a:spcAft>
                <a:spcPts val="800"/>
              </a:spcAft>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We appreciate your contribution to the ongoing success and development of Surf Life Saving Queensland.</a:t>
            </a:r>
          </a:p>
        </p:txBody>
      </p:sp>
      <p:pic>
        <p:nvPicPr>
          <p:cNvPr id="6" name="Picture 5">
            <a:extLst>
              <a:ext uri="{FF2B5EF4-FFF2-40B4-BE49-F238E27FC236}">
                <a16:creationId xmlns:a16="http://schemas.microsoft.com/office/drawing/2014/main" id="{45EE5996-CCA5-774E-382D-24F73B6C3F24}"/>
              </a:ext>
            </a:extLst>
          </p:cNvPr>
          <p:cNvPicPr>
            <a:picLocks noChangeAspect="1"/>
          </p:cNvPicPr>
          <p:nvPr/>
        </p:nvPicPr>
        <p:blipFill>
          <a:blip r:embed="rId2"/>
          <a:stretch>
            <a:fillRect/>
          </a:stretch>
        </p:blipFill>
        <p:spPr>
          <a:xfrm>
            <a:off x="8654142" y="2481799"/>
            <a:ext cx="2686050" cy="2616200"/>
          </a:xfrm>
          <a:prstGeom prst="rect">
            <a:avLst/>
          </a:prstGeom>
        </p:spPr>
      </p:pic>
      <p:sp>
        <p:nvSpPr>
          <p:cNvPr id="8" name="TextBox 7">
            <a:extLst>
              <a:ext uri="{FF2B5EF4-FFF2-40B4-BE49-F238E27FC236}">
                <a16:creationId xmlns:a16="http://schemas.microsoft.com/office/drawing/2014/main" id="{707F904D-7633-A707-17C9-6A339531E713}"/>
              </a:ext>
            </a:extLst>
          </p:cNvPr>
          <p:cNvSpPr txBox="1"/>
          <p:nvPr/>
        </p:nvSpPr>
        <p:spPr>
          <a:xfrm>
            <a:off x="6949167" y="1936014"/>
            <a:ext cx="6096000" cy="395173"/>
          </a:xfrm>
          <a:prstGeom prst="rect">
            <a:avLst/>
          </a:prstGeom>
          <a:noFill/>
        </p:spPr>
        <p:txBody>
          <a:bodyPr wrap="square">
            <a:spAutoFit/>
          </a:bodyPr>
          <a:lstStyle/>
          <a:p>
            <a:pPr algn="ctr">
              <a:lnSpc>
                <a:spcPct val="115000"/>
              </a:lnSpc>
              <a:spcAft>
                <a:spcPts val="800"/>
              </a:spcAft>
            </a:pPr>
            <a:r>
              <a:rPr lang="en-AU" sz="1800" b="1" kern="100" dirty="0">
                <a:effectLst/>
                <a:latin typeface="Aptos" panose="020B0004020202020204" pitchFamily="34" charset="0"/>
                <a:ea typeface="Aptos" panose="020B0004020202020204" pitchFamily="34" charset="0"/>
                <a:cs typeface="Times New Roman" panose="02020603050405020304" pitchFamily="18" charset="0"/>
              </a:rPr>
              <a:t>SLSA COMPLAINTS PORTAL</a:t>
            </a:r>
            <a:endParaRPr lang="en-AU" sz="16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3B47706F-9023-D1F6-FD4B-B30D73BEBA44}"/>
              </a:ext>
            </a:extLst>
          </p:cNvPr>
          <p:cNvSpPr txBox="1"/>
          <p:nvPr/>
        </p:nvSpPr>
        <p:spPr>
          <a:xfrm>
            <a:off x="8220545" y="205084"/>
            <a:ext cx="3400843" cy="1077218"/>
          </a:xfrm>
          <a:prstGeom prst="rect">
            <a:avLst/>
          </a:prstGeom>
          <a:noFill/>
        </p:spPr>
        <p:txBody>
          <a:bodyPr wrap="square" rtlCol="0">
            <a:spAutoFit/>
          </a:bodyPr>
          <a:lstStyle/>
          <a:p>
            <a:pPr algn="ctr"/>
            <a:r>
              <a:rPr lang="en-AU" sz="3200" dirty="0"/>
              <a:t>INSERT CLUB LOGO HERE</a:t>
            </a:r>
          </a:p>
        </p:txBody>
      </p:sp>
    </p:spTree>
    <p:extLst>
      <p:ext uri="{BB962C8B-B14F-4D97-AF65-F5344CB8AC3E}">
        <p14:creationId xmlns:p14="http://schemas.microsoft.com/office/powerpoint/2010/main" val="1841524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D570B-51BC-D7DD-011B-33046EBBB99A}"/>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A27612C6-3DA6-C86F-840A-ABC33E62A28E}"/>
              </a:ext>
            </a:extLst>
          </p:cNvPr>
          <p:cNvSpPr/>
          <p:nvPr/>
        </p:nvSpPr>
        <p:spPr>
          <a:xfrm>
            <a:off x="0" y="743693"/>
            <a:ext cx="6096000" cy="665093"/>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175E49C8-31B9-8375-5EB4-A7B079634D1C}"/>
              </a:ext>
            </a:extLst>
          </p:cNvPr>
          <p:cNvSpPr txBox="1"/>
          <p:nvPr/>
        </p:nvSpPr>
        <p:spPr>
          <a:xfrm>
            <a:off x="413657" y="794527"/>
            <a:ext cx="7489371" cy="563424"/>
          </a:xfrm>
          <a:prstGeom prst="rect">
            <a:avLst/>
          </a:prstGeom>
          <a:noFill/>
        </p:spPr>
        <p:txBody>
          <a:bodyPr wrap="square">
            <a:spAutoFit/>
          </a:bodyPr>
          <a:lstStyle/>
          <a:p>
            <a:pPr>
              <a:lnSpc>
                <a:spcPct val="115000"/>
              </a:lnSpc>
              <a:spcAft>
                <a:spcPts val="800"/>
              </a:spcAft>
              <a:buNone/>
            </a:pPr>
            <a:r>
              <a:rPr lang="en-AU" sz="2800" b="1"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CLUB CONTACTS</a:t>
            </a:r>
            <a:endParaRPr lang="en-AU"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13238F3D-8F50-2EE0-FE8E-421E7CF55404}"/>
              </a:ext>
            </a:extLst>
          </p:cNvPr>
          <p:cNvPicPr>
            <a:picLocks noChangeAspect="1"/>
          </p:cNvPicPr>
          <p:nvPr/>
        </p:nvPicPr>
        <p:blipFill>
          <a:blip r:embed="rId2"/>
          <a:stretch>
            <a:fillRect/>
          </a:stretch>
        </p:blipFill>
        <p:spPr>
          <a:xfrm>
            <a:off x="10210799" y="5322970"/>
            <a:ext cx="1143001" cy="1113278"/>
          </a:xfrm>
          <a:prstGeom prst="rect">
            <a:avLst/>
          </a:prstGeom>
        </p:spPr>
      </p:pic>
      <p:sp>
        <p:nvSpPr>
          <p:cNvPr id="8" name="TextBox 7">
            <a:extLst>
              <a:ext uri="{FF2B5EF4-FFF2-40B4-BE49-F238E27FC236}">
                <a16:creationId xmlns:a16="http://schemas.microsoft.com/office/drawing/2014/main" id="{EFE7B946-1094-92DE-A0A6-85B5DEF61014}"/>
              </a:ext>
            </a:extLst>
          </p:cNvPr>
          <p:cNvSpPr txBox="1"/>
          <p:nvPr/>
        </p:nvSpPr>
        <p:spPr>
          <a:xfrm>
            <a:off x="7734299" y="4886042"/>
            <a:ext cx="6096000" cy="327910"/>
          </a:xfrm>
          <a:prstGeom prst="rect">
            <a:avLst/>
          </a:prstGeom>
          <a:noFill/>
        </p:spPr>
        <p:txBody>
          <a:bodyPr wrap="square">
            <a:spAutoFit/>
          </a:bodyPr>
          <a:lstStyle/>
          <a:p>
            <a:pPr algn="ctr">
              <a:lnSpc>
                <a:spcPct val="115000"/>
              </a:lnSpc>
              <a:spcAft>
                <a:spcPts val="800"/>
              </a:spcAft>
            </a:pPr>
            <a:r>
              <a:rPr lang="en-AU" sz="1400" b="1" kern="100" dirty="0">
                <a:effectLst/>
                <a:latin typeface="Aptos" panose="020B0004020202020204" pitchFamily="34" charset="0"/>
                <a:ea typeface="Aptos" panose="020B0004020202020204" pitchFamily="34" charset="0"/>
                <a:cs typeface="Times New Roman" panose="02020603050405020304" pitchFamily="18" charset="0"/>
              </a:rPr>
              <a:t>SLSA COMPLAINTS PORTAL</a:t>
            </a:r>
            <a:endParaRPr lang="en-AU" sz="12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5402171B-BA61-0F92-CC4A-DE1B68A69459}"/>
              </a:ext>
            </a:extLst>
          </p:cNvPr>
          <p:cNvSpPr txBox="1"/>
          <p:nvPr/>
        </p:nvSpPr>
        <p:spPr>
          <a:xfrm>
            <a:off x="8220545" y="244881"/>
            <a:ext cx="3400843" cy="1077218"/>
          </a:xfrm>
          <a:prstGeom prst="rect">
            <a:avLst/>
          </a:prstGeom>
          <a:noFill/>
        </p:spPr>
        <p:txBody>
          <a:bodyPr wrap="square" rtlCol="0">
            <a:spAutoFit/>
          </a:bodyPr>
          <a:lstStyle/>
          <a:p>
            <a:pPr algn="ctr"/>
            <a:r>
              <a:rPr lang="en-AU" sz="3200" dirty="0"/>
              <a:t>INSERT CLUB LOGO HERE</a:t>
            </a:r>
          </a:p>
        </p:txBody>
      </p:sp>
      <p:graphicFrame>
        <p:nvGraphicFramePr>
          <p:cNvPr id="3" name="Table 2">
            <a:extLst>
              <a:ext uri="{FF2B5EF4-FFF2-40B4-BE49-F238E27FC236}">
                <a16:creationId xmlns:a16="http://schemas.microsoft.com/office/drawing/2014/main" id="{EAA4B007-B383-0805-ACE9-4D5A6607499F}"/>
              </a:ext>
            </a:extLst>
          </p:cNvPr>
          <p:cNvGraphicFramePr>
            <a:graphicFrameLocks noGrp="1"/>
          </p:cNvGraphicFramePr>
          <p:nvPr>
            <p:extLst>
              <p:ext uri="{D42A27DB-BD31-4B8C-83A1-F6EECF244321}">
                <p14:modId xmlns:p14="http://schemas.microsoft.com/office/powerpoint/2010/main" val="2745280961"/>
              </p:ext>
            </p:extLst>
          </p:nvPr>
        </p:nvGraphicFramePr>
        <p:xfrm>
          <a:off x="301171" y="2080380"/>
          <a:ext cx="10345059" cy="1478280"/>
        </p:xfrm>
        <a:graphic>
          <a:graphicData uri="http://schemas.openxmlformats.org/drawingml/2006/table">
            <a:tbl>
              <a:tblPr firstRow="1" bandRow="1">
                <a:tableStyleId>{616DA210-FB5B-4158-B5E0-FEB733F419BA}</a:tableStyleId>
              </a:tblPr>
              <a:tblGrid>
                <a:gridCol w="3448353">
                  <a:extLst>
                    <a:ext uri="{9D8B030D-6E8A-4147-A177-3AD203B41FA5}">
                      <a16:colId xmlns:a16="http://schemas.microsoft.com/office/drawing/2014/main" val="2455638982"/>
                    </a:ext>
                  </a:extLst>
                </a:gridCol>
                <a:gridCol w="3448353">
                  <a:extLst>
                    <a:ext uri="{9D8B030D-6E8A-4147-A177-3AD203B41FA5}">
                      <a16:colId xmlns:a16="http://schemas.microsoft.com/office/drawing/2014/main" val="751868501"/>
                    </a:ext>
                  </a:extLst>
                </a:gridCol>
                <a:gridCol w="3448353">
                  <a:extLst>
                    <a:ext uri="{9D8B030D-6E8A-4147-A177-3AD203B41FA5}">
                      <a16:colId xmlns:a16="http://schemas.microsoft.com/office/drawing/2014/main" val="2134388525"/>
                    </a:ext>
                  </a:extLst>
                </a:gridCol>
              </a:tblGrid>
              <a:tr h="370840">
                <a:tc>
                  <a:txBody>
                    <a:bodyPr/>
                    <a:lstStyle/>
                    <a:p>
                      <a:r>
                        <a:rPr lang="en-AU" dirty="0"/>
                        <a:t>Position</a:t>
                      </a:r>
                    </a:p>
                  </a:txBody>
                  <a:tcPr/>
                </a:tc>
                <a:tc>
                  <a:txBody>
                    <a:bodyPr/>
                    <a:lstStyle/>
                    <a:p>
                      <a:r>
                        <a:rPr lang="en-AU" dirty="0"/>
                        <a:t>Name</a:t>
                      </a:r>
                    </a:p>
                  </a:txBody>
                  <a:tcPr/>
                </a:tc>
                <a:tc>
                  <a:txBody>
                    <a:bodyPr/>
                    <a:lstStyle/>
                    <a:p>
                      <a:r>
                        <a:rPr lang="en-AU" dirty="0"/>
                        <a:t>Contact</a:t>
                      </a:r>
                    </a:p>
                  </a:txBody>
                  <a:tcPr/>
                </a:tc>
                <a:extLst>
                  <a:ext uri="{0D108BD9-81ED-4DB2-BD59-A6C34878D82A}">
                    <a16:rowId xmlns:a16="http://schemas.microsoft.com/office/drawing/2014/main" val="232276493"/>
                  </a:ext>
                </a:extLst>
              </a:tr>
              <a:tr h="370840">
                <a:tc>
                  <a:txBody>
                    <a:bodyPr/>
                    <a:lstStyle/>
                    <a:p>
                      <a:endParaRPr lang="en-AU" dirty="0"/>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2412253461"/>
                  </a:ext>
                </a:extLst>
              </a:tr>
              <a:tr h="0">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3930450356"/>
                  </a:ext>
                </a:extLst>
              </a:tr>
              <a:tr h="370840">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2518581290"/>
                  </a:ext>
                </a:extLst>
              </a:tr>
            </a:tbl>
          </a:graphicData>
        </a:graphic>
      </p:graphicFrame>
    </p:spTree>
    <p:extLst>
      <p:ext uri="{BB962C8B-B14F-4D97-AF65-F5344CB8AC3E}">
        <p14:creationId xmlns:p14="http://schemas.microsoft.com/office/powerpoint/2010/main" val="3582158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C5DE49-7119-49F6-7DE7-CDE1C2AFECFE}"/>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7305BD2D-4C3B-9FEC-B1EA-719EC48490BD}"/>
              </a:ext>
            </a:extLst>
          </p:cNvPr>
          <p:cNvSpPr/>
          <p:nvPr/>
        </p:nvSpPr>
        <p:spPr>
          <a:xfrm>
            <a:off x="0" y="743693"/>
            <a:ext cx="6096000" cy="665093"/>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BD665C48-F61B-8F03-C0DA-DDC8C478FAD0}"/>
              </a:ext>
            </a:extLst>
          </p:cNvPr>
          <p:cNvSpPr txBox="1"/>
          <p:nvPr/>
        </p:nvSpPr>
        <p:spPr>
          <a:xfrm>
            <a:off x="413657" y="794527"/>
            <a:ext cx="7489371" cy="563424"/>
          </a:xfrm>
          <a:prstGeom prst="rect">
            <a:avLst/>
          </a:prstGeom>
          <a:noFill/>
        </p:spPr>
        <p:txBody>
          <a:bodyPr wrap="square">
            <a:spAutoFit/>
          </a:bodyPr>
          <a:lstStyle/>
          <a:p>
            <a:pPr>
              <a:lnSpc>
                <a:spcPct val="115000"/>
              </a:lnSpc>
              <a:spcAft>
                <a:spcPts val="800"/>
              </a:spcAft>
              <a:buNone/>
            </a:pPr>
            <a:r>
              <a:rPr lang="en-AU" sz="2800" b="1"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RESOURCES</a:t>
            </a:r>
            <a:endParaRPr lang="en-AU"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B6D9EF37-D8CD-8E6E-9229-0E38CF0BBFD7}"/>
              </a:ext>
            </a:extLst>
          </p:cNvPr>
          <p:cNvPicPr>
            <a:picLocks noChangeAspect="1"/>
          </p:cNvPicPr>
          <p:nvPr/>
        </p:nvPicPr>
        <p:blipFill>
          <a:blip r:embed="rId2"/>
          <a:stretch>
            <a:fillRect/>
          </a:stretch>
        </p:blipFill>
        <p:spPr>
          <a:xfrm>
            <a:off x="569198" y="3104639"/>
            <a:ext cx="2212515" cy="2154979"/>
          </a:xfrm>
          <a:prstGeom prst="rect">
            <a:avLst/>
          </a:prstGeom>
        </p:spPr>
      </p:pic>
      <p:sp>
        <p:nvSpPr>
          <p:cNvPr id="8" name="TextBox 7">
            <a:extLst>
              <a:ext uri="{FF2B5EF4-FFF2-40B4-BE49-F238E27FC236}">
                <a16:creationId xmlns:a16="http://schemas.microsoft.com/office/drawing/2014/main" id="{265EFD26-4540-5F04-C464-09E2A04DB086}"/>
              </a:ext>
            </a:extLst>
          </p:cNvPr>
          <p:cNvSpPr txBox="1"/>
          <p:nvPr/>
        </p:nvSpPr>
        <p:spPr>
          <a:xfrm>
            <a:off x="-1466220" y="2142098"/>
            <a:ext cx="6096000" cy="678263"/>
          </a:xfrm>
          <a:prstGeom prst="rect">
            <a:avLst/>
          </a:prstGeom>
          <a:noFill/>
        </p:spPr>
        <p:txBody>
          <a:bodyPr wrap="square">
            <a:spAutoFit/>
          </a:bodyPr>
          <a:lstStyle/>
          <a:p>
            <a:pPr algn="ctr">
              <a:lnSpc>
                <a:spcPct val="115000"/>
              </a:lnSpc>
              <a:spcAft>
                <a:spcPts val="800"/>
              </a:spcAft>
            </a:pPr>
            <a:r>
              <a:rPr lang="en-AU" sz="1400" b="1" kern="100" dirty="0">
                <a:effectLst/>
                <a:latin typeface="Aptos" panose="020B0004020202020204" pitchFamily="34" charset="0"/>
                <a:ea typeface="Aptos" panose="020B0004020202020204" pitchFamily="34" charset="0"/>
                <a:cs typeface="Times New Roman" panose="02020603050405020304" pitchFamily="18" charset="0"/>
              </a:rPr>
              <a:t>SLSA COMPLAINTS</a:t>
            </a:r>
          </a:p>
          <a:p>
            <a:pPr algn="ctr">
              <a:lnSpc>
                <a:spcPct val="115000"/>
              </a:lnSpc>
              <a:spcAft>
                <a:spcPts val="800"/>
              </a:spcAft>
            </a:pPr>
            <a:r>
              <a:rPr lang="en-AU" sz="1400" b="1" kern="100" dirty="0">
                <a:effectLst/>
                <a:latin typeface="Aptos" panose="020B0004020202020204" pitchFamily="34" charset="0"/>
                <a:ea typeface="Aptos" panose="020B0004020202020204" pitchFamily="34" charset="0"/>
                <a:cs typeface="Times New Roman" panose="02020603050405020304" pitchFamily="18" charset="0"/>
              </a:rPr>
              <a:t>PORTAL</a:t>
            </a:r>
            <a:endParaRPr lang="en-AU" sz="12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F789AACA-2FBC-628A-5553-69E545BF3245}"/>
              </a:ext>
            </a:extLst>
          </p:cNvPr>
          <p:cNvSpPr txBox="1"/>
          <p:nvPr/>
        </p:nvSpPr>
        <p:spPr>
          <a:xfrm>
            <a:off x="8220545" y="244881"/>
            <a:ext cx="3400843" cy="1077218"/>
          </a:xfrm>
          <a:prstGeom prst="rect">
            <a:avLst/>
          </a:prstGeom>
          <a:noFill/>
        </p:spPr>
        <p:txBody>
          <a:bodyPr wrap="square" rtlCol="0">
            <a:spAutoFit/>
          </a:bodyPr>
          <a:lstStyle/>
          <a:p>
            <a:pPr algn="ctr"/>
            <a:r>
              <a:rPr lang="en-AU" sz="3200" dirty="0"/>
              <a:t>INSERT CLUB LOGO HERE</a:t>
            </a:r>
          </a:p>
        </p:txBody>
      </p:sp>
      <p:pic>
        <p:nvPicPr>
          <p:cNvPr id="4" name="Picture 3">
            <a:extLst>
              <a:ext uri="{FF2B5EF4-FFF2-40B4-BE49-F238E27FC236}">
                <a16:creationId xmlns:a16="http://schemas.microsoft.com/office/drawing/2014/main" id="{574CE286-0D17-BD90-C54E-37DF14DE7148}"/>
              </a:ext>
            </a:extLst>
          </p:cNvPr>
          <p:cNvPicPr>
            <a:picLocks noChangeAspect="1"/>
          </p:cNvPicPr>
          <p:nvPr/>
        </p:nvPicPr>
        <p:blipFill>
          <a:blip r:embed="rId3"/>
          <a:stretch>
            <a:fillRect/>
          </a:stretch>
        </p:blipFill>
        <p:spPr>
          <a:xfrm>
            <a:off x="4512778" y="3104639"/>
            <a:ext cx="2186594" cy="2154980"/>
          </a:xfrm>
          <a:prstGeom prst="rect">
            <a:avLst/>
          </a:prstGeom>
        </p:spPr>
      </p:pic>
      <p:sp>
        <p:nvSpPr>
          <p:cNvPr id="7" name="TextBox 6">
            <a:extLst>
              <a:ext uri="{FF2B5EF4-FFF2-40B4-BE49-F238E27FC236}">
                <a16:creationId xmlns:a16="http://schemas.microsoft.com/office/drawing/2014/main" id="{DAEF31D4-45ED-F43C-5693-A56102636777}"/>
              </a:ext>
            </a:extLst>
          </p:cNvPr>
          <p:cNvSpPr txBox="1"/>
          <p:nvPr/>
        </p:nvSpPr>
        <p:spPr>
          <a:xfrm>
            <a:off x="4390511" y="2142099"/>
            <a:ext cx="2308861" cy="678263"/>
          </a:xfrm>
          <a:prstGeom prst="rect">
            <a:avLst/>
          </a:prstGeom>
          <a:noFill/>
        </p:spPr>
        <p:txBody>
          <a:bodyPr wrap="square">
            <a:spAutoFit/>
          </a:bodyPr>
          <a:lstStyle/>
          <a:p>
            <a:pPr algn="ctr">
              <a:lnSpc>
                <a:spcPct val="115000"/>
              </a:lnSpc>
              <a:spcAft>
                <a:spcPts val="800"/>
              </a:spcAft>
            </a:pPr>
            <a:r>
              <a:rPr lang="en-AU" sz="1400" b="1" kern="100" dirty="0">
                <a:latin typeface="Aptos" panose="020B0004020202020204" pitchFamily="34" charset="0"/>
                <a:ea typeface="Aptos" panose="020B0004020202020204" pitchFamily="34" charset="0"/>
                <a:cs typeface="Times New Roman" panose="02020603050405020304" pitchFamily="18" charset="0"/>
              </a:rPr>
              <a:t>COMPLAINTS HANDLING </a:t>
            </a:r>
          </a:p>
          <a:p>
            <a:pPr algn="ctr">
              <a:lnSpc>
                <a:spcPct val="115000"/>
              </a:lnSpc>
              <a:spcAft>
                <a:spcPts val="800"/>
              </a:spcAft>
            </a:pPr>
            <a:r>
              <a:rPr lang="en-AU" sz="1400" b="1" kern="100" dirty="0">
                <a:latin typeface="Aptos" panose="020B0004020202020204" pitchFamily="34" charset="0"/>
                <a:ea typeface="Aptos" panose="020B0004020202020204" pitchFamily="34" charset="0"/>
                <a:cs typeface="Times New Roman" panose="02020603050405020304" pitchFamily="18" charset="0"/>
              </a:rPr>
              <a:t>GUIDELINE</a:t>
            </a:r>
            <a:endParaRPr lang="en-AU" sz="1200" b="1"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1" name="Picture 10">
            <a:extLst>
              <a:ext uri="{FF2B5EF4-FFF2-40B4-BE49-F238E27FC236}">
                <a16:creationId xmlns:a16="http://schemas.microsoft.com/office/drawing/2014/main" id="{38661D06-FEEA-C5E6-4FC0-4C067379A7E3}"/>
              </a:ext>
            </a:extLst>
          </p:cNvPr>
          <p:cNvPicPr>
            <a:picLocks noChangeAspect="1"/>
          </p:cNvPicPr>
          <p:nvPr/>
        </p:nvPicPr>
        <p:blipFill>
          <a:blip r:embed="rId4"/>
          <a:stretch>
            <a:fillRect/>
          </a:stretch>
        </p:blipFill>
        <p:spPr>
          <a:xfrm>
            <a:off x="8290737" y="2953031"/>
            <a:ext cx="2308861" cy="2228132"/>
          </a:xfrm>
          <a:prstGeom prst="rect">
            <a:avLst/>
          </a:prstGeom>
        </p:spPr>
      </p:pic>
      <p:sp>
        <p:nvSpPr>
          <p:cNvPr id="12" name="TextBox 11">
            <a:extLst>
              <a:ext uri="{FF2B5EF4-FFF2-40B4-BE49-F238E27FC236}">
                <a16:creationId xmlns:a16="http://schemas.microsoft.com/office/drawing/2014/main" id="{E0080BC5-9B3A-8516-7588-65E151D2C7C3}"/>
              </a:ext>
            </a:extLst>
          </p:cNvPr>
          <p:cNvSpPr txBox="1"/>
          <p:nvPr/>
        </p:nvSpPr>
        <p:spPr>
          <a:xfrm>
            <a:off x="6381370" y="2319028"/>
            <a:ext cx="6096000" cy="327910"/>
          </a:xfrm>
          <a:prstGeom prst="rect">
            <a:avLst/>
          </a:prstGeom>
          <a:noFill/>
        </p:spPr>
        <p:txBody>
          <a:bodyPr wrap="square">
            <a:spAutoFit/>
          </a:bodyPr>
          <a:lstStyle/>
          <a:p>
            <a:pPr algn="ctr">
              <a:lnSpc>
                <a:spcPct val="115000"/>
              </a:lnSpc>
              <a:spcAft>
                <a:spcPts val="800"/>
              </a:spcAft>
              <a:buNone/>
            </a:pPr>
            <a:r>
              <a:rPr lang="en-AU" sz="1400" b="1" kern="100" dirty="0">
                <a:latin typeface="Aptos" panose="020B0004020202020204" pitchFamily="34" charset="0"/>
                <a:ea typeface="Aptos" panose="020B0004020202020204" pitchFamily="34" charset="0"/>
                <a:cs typeface="Times New Roman" panose="02020603050405020304" pitchFamily="18" charset="0"/>
              </a:rPr>
              <a:t>COMPLAINTS POLICY</a:t>
            </a:r>
            <a:endParaRPr lang="en-AU" sz="1400" b="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79657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1350</TotalTime>
  <Words>394</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Acumin Pro</vt:lpstr>
      <vt:lpstr>Aptos</vt:lpstr>
      <vt:lpstr>Aptos Display</vt:lpstr>
      <vt:lpstr>Arial</vt:lpstr>
      <vt:lpstr>Courier New</vt:lpstr>
      <vt:lpstr>Office Theme</vt:lpstr>
      <vt:lpstr>COMPLAINTS CLUB RESOURCES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Danielle Blake</dc:creator>
  <cp:lastModifiedBy>Danielle Blake</cp:lastModifiedBy>
  <cp:revision>1</cp:revision>
  <cp:lastPrinted>2025-07-28T23:16:00Z</cp:lastPrinted>
  <dcterms:created xsi:type="dcterms:W3CDTF">2025-07-23T21:10:54Z</dcterms:created>
  <dcterms:modified xsi:type="dcterms:W3CDTF">2025-07-29T21:33:15Z</dcterms:modified>
</cp:coreProperties>
</file>