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78" r:id="rId5"/>
    <p:sldId id="289" r:id="rId6"/>
    <p:sldId id="286" r:id="rId7"/>
    <p:sldId id="287" r:id="rId8"/>
    <p:sldId id="288" r:id="rId9"/>
    <p:sldId id="291" r:id="rId10"/>
    <p:sldId id="290" r:id="rId11"/>
    <p:sldId id="293" r:id="rId12"/>
    <p:sldId id="292" r:id="rId13"/>
    <p:sldId id="285" r:id="rId14"/>
    <p:sldId id="294" r:id="rId15"/>
    <p:sldId id="295" r:id="rId16"/>
    <p:sldId id="296" r:id="rId17"/>
    <p:sldId id="29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" id="{F6483F24-7BCA-47A1-92DC-9A6CF78A558C}">
          <p14:sldIdLst>
            <p14:sldId id="278"/>
            <p14:sldId id="289"/>
            <p14:sldId id="286"/>
            <p14:sldId id="287"/>
            <p14:sldId id="288"/>
          </p14:sldIdLst>
        </p14:section>
        <p14:section name="Internal Pages" id="{F231E213-050A-4909-A3C5-A69C3D5B4E12}">
          <p14:sldIdLst>
            <p14:sldId id="291"/>
            <p14:sldId id="290"/>
            <p14:sldId id="293"/>
            <p14:sldId id="292"/>
            <p14:sldId id="285"/>
            <p14:sldId id="294"/>
            <p14:sldId id="295"/>
            <p14:sldId id="296"/>
            <p14:sldId id="29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B36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AFC63B-904C-4C0D-8097-0D98D5CCD340}" type="doc">
      <dgm:prSet loTypeId="urn:microsoft.com/office/officeart/2005/8/layout/hProcess9" loCatId="process" qsTypeId="urn:microsoft.com/office/officeart/2005/8/quickstyle/simple1#1" qsCatId="simple" csTypeId="urn:microsoft.com/office/officeart/2005/8/colors/accent1_2#1" csCatId="accent1" phldr="1"/>
      <dgm:spPr/>
    </dgm:pt>
    <dgm:pt modelId="{94C0357E-1ED5-46F4-B6AC-DACEFD768077}">
      <dgm:prSet phldrT="[Text]" custT="1"/>
      <dgm:spPr/>
      <dgm:t>
        <a:bodyPr/>
        <a:lstStyle/>
        <a:p>
          <a:r>
            <a:rPr lang="en-AU" sz="1000" b="1" u="sng" dirty="0"/>
            <a:t>VET Accreditation </a:t>
          </a:r>
        </a:p>
        <a:p>
          <a:r>
            <a:rPr lang="en-AU" sz="900" dirty="0"/>
            <a:t>- Trainer Course SLSQ</a:t>
          </a:r>
        </a:p>
        <a:p>
          <a:r>
            <a:rPr lang="en-AU" sz="900" dirty="0"/>
            <a:t>OR</a:t>
          </a:r>
        </a:p>
        <a:p>
          <a:r>
            <a:rPr lang="en-AU" sz="900" dirty="0"/>
            <a:t>- Credit Transfer </a:t>
          </a:r>
          <a:br>
            <a:rPr lang="en-AU" sz="900" dirty="0"/>
          </a:br>
          <a:r>
            <a:rPr lang="en-AU" sz="900" dirty="0"/>
            <a:t>a. BSBCMM411 Make Presentations</a:t>
          </a:r>
        </a:p>
        <a:p>
          <a:r>
            <a:rPr lang="en-AU" sz="900" dirty="0"/>
            <a:t>b. TAEDEL311 Provide Work Skill Instruction</a:t>
          </a:r>
        </a:p>
      </dgm:t>
    </dgm:pt>
    <dgm:pt modelId="{0A6B1437-0188-4CDD-9443-F0BA1017AAB9}" type="parTrans" cxnId="{03C91F30-0EA7-4D2F-A7B1-3190294C7260}">
      <dgm:prSet/>
      <dgm:spPr/>
      <dgm:t>
        <a:bodyPr/>
        <a:lstStyle/>
        <a:p>
          <a:endParaRPr lang="en-AU"/>
        </a:p>
      </dgm:t>
    </dgm:pt>
    <dgm:pt modelId="{789C8A37-B5AB-4C3F-8CF5-409AC0FA1809}" type="sibTrans" cxnId="{03C91F30-0EA7-4D2F-A7B1-3190294C7260}">
      <dgm:prSet/>
      <dgm:spPr/>
      <dgm:t>
        <a:bodyPr/>
        <a:lstStyle/>
        <a:p>
          <a:endParaRPr lang="en-AU"/>
        </a:p>
      </dgm:t>
    </dgm:pt>
    <dgm:pt modelId="{17934F48-B616-4436-8DBC-82C2BD735BA2}">
      <dgm:prSet phldrT="[Text]" custT="1"/>
      <dgm:spPr/>
      <dgm:t>
        <a:bodyPr/>
        <a:lstStyle/>
        <a:p>
          <a:r>
            <a:rPr lang="en-AU" sz="1000" b="1" u="sng" dirty="0"/>
            <a:t>Train a Squad</a:t>
          </a:r>
        </a:p>
        <a:p>
          <a:r>
            <a:rPr lang="en-AU" sz="800" dirty="0"/>
            <a:t>- Train a min. 1 x Squad and a Min. 2 x people in the award , whilst maintaining (12) months of minimum proficiency.</a:t>
          </a:r>
        </a:p>
        <a:p>
          <a:r>
            <a:rPr lang="en-AU" sz="800" dirty="0"/>
            <a:t>*Best Practice, first time Probationary Trainer will assist with one course prior to leading a formal course.</a:t>
          </a:r>
        </a:p>
        <a:p>
          <a:endParaRPr lang="en-AU" sz="800" dirty="0"/>
        </a:p>
      </dgm:t>
    </dgm:pt>
    <dgm:pt modelId="{04C71F5E-E40E-4D60-8AEC-C46578610554}" type="parTrans" cxnId="{285817FA-78CC-4B8C-A5FE-6DFB3CDFF9D7}">
      <dgm:prSet/>
      <dgm:spPr/>
      <dgm:t>
        <a:bodyPr/>
        <a:lstStyle/>
        <a:p>
          <a:endParaRPr lang="en-AU"/>
        </a:p>
      </dgm:t>
    </dgm:pt>
    <dgm:pt modelId="{CD2406E9-D3C1-4696-B7F1-1C1BC799F331}" type="sibTrans" cxnId="{285817FA-78CC-4B8C-A5FE-6DFB3CDFF9D7}">
      <dgm:prSet/>
      <dgm:spPr/>
      <dgm:t>
        <a:bodyPr/>
        <a:lstStyle/>
        <a:p>
          <a:endParaRPr lang="en-AU"/>
        </a:p>
      </dgm:t>
    </dgm:pt>
    <dgm:pt modelId="{C547DE61-DD5E-4AE3-A603-4850CD83527A}">
      <dgm:prSet phldrT="[Text]" custT="1"/>
      <dgm:spPr/>
      <dgm:t>
        <a:bodyPr/>
        <a:lstStyle/>
        <a:p>
          <a:r>
            <a:rPr lang="en-AU" sz="1000" b="1" u="sng" dirty="0"/>
            <a:t>Paperwork</a:t>
          </a:r>
        </a:p>
        <a:p>
          <a:r>
            <a:rPr lang="en-AU" sz="900" dirty="0"/>
            <a:t>Ensure your name is listed on the Training Course as a Probationary Training Officer.  Your Club CTO will have to confirm your competency and complete the SLSQ Probationary Trainer Observation/Supervisor Form requirements.</a:t>
          </a:r>
        </a:p>
      </dgm:t>
    </dgm:pt>
    <dgm:pt modelId="{1904642A-CA1D-480D-8891-F0F7F8BEB2DB}" type="parTrans" cxnId="{B296B0C6-2435-41C9-9AA1-A6731B9ADC06}">
      <dgm:prSet/>
      <dgm:spPr/>
      <dgm:t>
        <a:bodyPr/>
        <a:lstStyle/>
        <a:p>
          <a:endParaRPr lang="en-AU"/>
        </a:p>
      </dgm:t>
    </dgm:pt>
    <dgm:pt modelId="{2B2B4836-837D-4CF3-AEDC-9C55D911F5BE}" type="sibTrans" cxnId="{B296B0C6-2435-41C9-9AA1-A6731B9ADC06}">
      <dgm:prSet/>
      <dgm:spPr/>
      <dgm:t>
        <a:bodyPr/>
        <a:lstStyle/>
        <a:p>
          <a:endParaRPr lang="en-AU"/>
        </a:p>
      </dgm:t>
    </dgm:pt>
    <dgm:pt modelId="{77F3EEFA-402A-4547-9F76-99FE449FB052}">
      <dgm:prSet custT="1"/>
      <dgm:spPr/>
      <dgm:t>
        <a:bodyPr/>
        <a:lstStyle/>
        <a:p>
          <a:r>
            <a:rPr lang="en-AU" sz="1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Processing</a:t>
          </a:r>
          <a:br>
            <a:rPr lang="en-AU" sz="900" dirty="0"/>
          </a:br>
          <a:r>
            <a:rPr lang="en-AU" sz="900" dirty="0"/>
            <a:t>Once you have successfully trained a Squad (and your CTO has formally endorsed) the Branch will generate your Training Officer award and will forward to SLSQ Membership Training Team for processing </a:t>
          </a:r>
        </a:p>
      </dgm:t>
    </dgm:pt>
    <dgm:pt modelId="{0DF6D229-05BF-43F2-9966-4B796CD0859A}" type="parTrans" cxnId="{19E6258D-345D-4BA2-B319-7B55729264FA}">
      <dgm:prSet/>
      <dgm:spPr/>
      <dgm:t>
        <a:bodyPr/>
        <a:lstStyle/>
        <a:p>
          <a:endParaRPr lang="en-AU"/>
        </a:p>
      </dgm:t>
    </dgm:pt>
    <dgm:pt modelId="{8970BCEC-31FC-4852-AEC7-4D1AFB522C36}" type="sibTrans" cxnId="{19E6258D-345D-4BA2-B319-7B55729264FA}">
      <dgm:prSet/>
      <dgm:spPr/>
      <dgm:t>
        <a:bodyPr/>
        <a:lstStyle/>
        <a:p>
          <a:endParaRPr lang="en-AU"/>
        </a:p>
      </dgm:t>
    </dgm:pt>
    <dgm:pt modelId="{7310749E-4024-4B07-A407-0FD77234E24A}">
      <dgm:prSet/>
      <dgm:spPr/>
      <dgm:t>
        <a:bodyPr/>
        <a:lstStyle/>
        <a:p>
          <a:r>
            <a:rPr lang="en-AU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Skills Maintenance </a:t>
          </a:r>
          <a:br>
            <a:rPr lang="en-AU" dirty="0"/>
          </a:br>
          <a:r>
            <a:rPr lang="en-AU" dirty="0"/>
            <a:t>To maintain currency, you MUST complete the Annual Trainer, Assessor and Facilitator (TAF) Proficiency module online vis the SLSQ Education Hub </a:t>
          </a:r>
        </a:p>
        <a:p>
          <a:endParaRPr lang="en-AU" dirty="0"/>
        </a:p>
      </dgm:t>
    </dgm:pt>
    <dgm:pt modelId="{F0895E64-C1D7-49AA-B1E9-7E035B3BFD02}" type="parTrans" cxnId="{37300AF4-2A05-402F-934C-58F4DF9C6332}">
      <dgm:prSet/>
      <dgm:spPr/>
      <dgm:t>
        <a:bodyPr/>
        <a:lstStyle/>
        <a:p>
          <a:endParaRPr lang="en-AU"/>
        </a:p>
      </dgm:t>
    </dgm:pt>
    <dgm:pt modelId="{2085C960-BAD1-4BF3-981B-3C170B017124}" type="sibTrans" cxnId="{37300AF4-2A05-402F-934C-58F4DF9C6332}">
      <dgm:prSet/>
      <dgm:spPr/>
      <dgm:t>
        <a:bodyPr/>
        <a:lstStyle/>
        <a:p>
          <a:endParaRPr lang="en-AU"/>
        </a:p>
      </dgm:t>
    </dgm:pt>
    <dgm:pt modelId="{383C8137-39C9-4D53-B556-6C4A5742B3F2}" type="pres">
      <dgm:prSet presAssocID="{A0AFC63B-904C-4C0D-8097-0D98D5CCD340}" presName="CompostProcess" presStyleCnt="0">
        <dgm:presLayoutVars>
          <dgm:dir/>
          <dgm:resizeHandles val="exact"/>
        </dgm:presLayoutVars>
      </dgm:prSet>
      <dgm:spPr/>
    </dgm:pt>
    <dgm:pt modelId="{ED1FD323-FD5D-46B3-9C8D-0D2090216B95}" type="pres">
      <dgm:prSet presAssocID="{A0AFC63B-904C-4C0D-8097-0D98D5CCD340}" presName="arrow" presStyleLbl="bgShp" presStyleIdx="0" presStyleCnt="1" custScaleX="117647" custLinFactNeighborX="-174" custLinFactNeighborY="323"/>
      <dgm:spPr>
        <a:solidFill>
          <a:srgbClr val="FF0000"/>
        </a:solidFill>
      </dgm:spPr>
    </dgm:pt>
    <dgm:pt modelId="{C5A4FD2E-692E-477F-96B5-C039C34D82DF}" type="pres">
      <dgm:prSet presAssocID="{A0AFC63B-904C-4C0D-8097-0D98D5CCD340}" presName="linearProcess" presStyleCnt="0"/>
      <dgm:spPr/>
    </dgm:pt>
    <dgm:pt modelId="{7FEF4076-DEC3-4C3B-A270-8B1C226B75F8}" type="pres">
      <dgm:prSet presAssocID="{94C0357E-1ED5-46F4-B6AC-DACEFD768077}" presName="textNode" presStyleLbl="node1" presStyleIdx="0" presStyleCnt="5" custScaleX="105489" custScaleY="108798">
        <dgm:presLayoutVars>
          <dgm:bulletEnabled val="1"/>
        </dgm:presLayoutVars>
      </dgm:prSet>
      <dgm:spPr/>
    </dgm:pt>
    <dgm:pt modelId="{EA870762-2751-408A-A3AA-282DC65369F4}" type="pres">
      <dgm:prSet presAssocID="{789C8A37-B5AB-4C3F-8CF5-409AC0FA1809}" presName="sibTrans" presStyleCnt="0"/>
      <dgm:spPr/>
    </dgm:pt>
    <dgm:pt modelId="{2431AC87-90CD-4001-A6AD-D0033DD0E965}" type="pres">
      <dgm:prSet presAssocID="{17934F48-B616-4436-8DBC-82C2BD735BA2}" presName="textNode" presStyleLbl="node1" presStyleIdx="1" presStyleCnt="5" custScaleX="100565" custScaleY="107279">
        <dgm:presLayoutVars>
          <dgm:bulletEnabled val="1"/>
        </dgm:presLayoutVars>
      </dgm:prSet>
      <dgm:spPr/>
    </dgm:pt>
    <dgm:pt modelId="{AE87AA27-B245-45BB-82C1-1CC00B8CB5A0}" type="pres">
      <dgm:prSet presAssocID="{CD2406E9-D3C1-4696-B7F1-1C1BC799F331}" presName="sibTrans" presStyleCnt="0"/>
      <dgm:spPr/>
    </dgm:pt>
    <dgm:pt modelId="{051A73C8-79AA-4323-B7F2-39444D67B8E8}" type="pres">
      <dgm:prSet presAssocID="{C547DE61-DD5E-4AE3-A603-4850CD83527A}" presName="textNode" presStyleLbl="node1" presStyleIdx="2" presStyleCnt="5" custScaleX="90642" custScaleY="107279">
        <dgm:presLayoutVars>
          <dgm:bulletEnabled val="1"/>
        </dgm:presLayoutVars>
      </dgm:prSet>
      <dgm:spPr/>
    </dgm:pt>
    <dgm:pt modelId="{A655D434-B339-415F-85E6-1307E617ED09}" type="pres">
      <dgm:prSet presAssocID="{2B2B4836-837D-4CF3-AEDC-9C55D911F5BE}" presName="sibTrans" presStyleCnt="0"/>
      <dgm:spPr/>
    </dgm:pt>
    <dgm:pt modelId="{F6399245-BC47-4E60-B8F8-3B372B4622FF}" type="pres">
      <dgm:prSet presAssocID="{77F3EEFA-402A-4547-9F76-99FE449FB052}" presName="textNode" presStyleLbl="node1" presStyleIdx="3" presStyleCnt="5" custScaleX="94268" custScaleY="104243" custLinFactNeighborX="9337" custLinFactNeighborY="-759">
        <dgm:presLayoutVars>
          <dgm:bulletEnabled val="1"/>
        </dgm:presLayoutVars>
      </dgm:prSet>
      <dgm:spPr/>
    </dgm:pt>
    <dgm:pt modelId="{D01CD4C8-B8CF-4037-9564-45679CDD3A91}" type="pres">
      <dgm:prSet presAssocID="{8970BCEC-31FC-4852-AEC7-4D1AFB522C36}" presName="sibTrans" presStyleCnt="0"/>
      <dgm:spPr/>
    </dgm:pt>
    <dgm:pt modelId="{BC6CDEC5-95CF-4D49-9E86-52AE54E1EEFD}" type="pres">
      <dgm:prSet presAssocID="{7310749E-4024-4B07-A407-0FD77234E24A}" presName="textNode" presStyleLbl="node1" presStyleIdx="4" presStyleCnt="5" custScaleX="110037" custScaleY="107279">
        <dgm:presLayoutVars>
          <dgm:bulletEnabled val="1"/>
        </dgm:presLayoutVars>
      </dgm:prSet>
      <dgm:spPr/>
    </dgm:pt>
  </dgm:ptLst>
  <dgm:cxnLst>
    <dgm:cxn modelId="{F0F8AF1A-D992-4B34-B843-B5F2113953C2}" type="presOf" srcId="{7310749E-4024-4B07-A407-0FD77234E24A}" destId="{BC6CDEC5-95CF-4D49-9E86-52AE54E1EEFD}" srcOrd="0" destOrd="0" presId="urn:microsoft.com/office/officeart/2005/8/layout/hProcess9"/>
    <dgm:cxn modelId="{03C91F30-0EA7-4D2F-A7B1-3190294C7260}" srcId="{A0AFC63B-904C-4C0D-8097-0D98D5CCD340}" destId="{94C0357E-1ED5-46F4-B6AC-DACEFD768077}" srcOrd="0" destOrd="0" parTransId="{0A6B1437-0188-4CDD-9443-F0BA1017AAB9}" sibTransId="{789C8A37-B5AB-4C3F-8CF5-409AC0FA1809}"/>
    <dgm:cxn modelId="{7808A844-A8A0-4039-B490-74956AD82430}" type="presOf" srcId="{C547DE61-DD5E-4AE3-A603-4850CD83527A}" destId="{051A73C8-79AA-4323-B7F2-39444D67B8E8}" srcOrd="0" destOrd="0" presId="urn:microsoft.com/office/officeart/2005/8/layout/hProcess9"/>
    <dgm:cxn modelId="{19E6258D-345D-4BA2-B319-7B55729264FA}" srcId="{A0AFC63B-904C-4C0D-8097-0D98D5CCD340}" destId="{77F3EEFA-402A-4547-9F76-99FE449FB052}" srcOrd="3" destOrd="0" parTransId="{0DF6D229-05BF-43F2-9966-4B796CD0859A}" sibTransId="{8970BCEC-31FC-4852-AEC7-4D1AFB522C36}"/>
    <dgm:cxn modelId="{9FAE29AA-2879-463C-BA57-2F53AE4CB026}" type="presOf" srcId="{77F3EEFA-402A-4547-9F76-99FE449FB052}" destId="{F6399245-BC47-4E60-B8F8-3B372B4622FF}" srcOrd="0" destOrd="0" presId="urn:microsoft.com/office/officeart/2005/8/layout/hProcess9"/>
    <dgm:cxn modelId="{6CDD38BF-354D-49D7-A3F8-7AD235A1AE81}" type="presOf" srcId="{A0AFC63B-904C-4C0D-8097-0D98D5CCD340}" destId="{383C8137-39C9-4D53-B556-6C4A5742B3F2}" srcOrd="0" destOrd="0" presId="urn:microsoft.com/office/officeart/2005/8/layout/hProcess9"/>
    <dgm:cxn modelId="{B296B0C6-2435-41C9-9AA1-A6731B9ADC06}" srcId="{A0AFC63B-904C-4C0D-8097-0D98D5CCD340}" destId="{C547DE61-DD5E-4AE3-A603-4850CD83527A}" srcOrd="2" destOrd="0" parTransId="{1904642A-CA1D-480D-8891-F0F7F8BEB2DB}" sibTransId="{2B2B4836-837D-4CF3-AEDC-9C55D911F5BE}"/>
    <dgm:cxn modelId="{DAC5F7C8-625D-4650-9048-3D6BA135B5B7}" type="presOf" srcId="{94C0357E-1ED5-46F4-B6AC-DACEFD768077}" destId="{7FEF4076-DEC3-4C3B-A270-8B1C226B75F8}" srcOrd="0" destOrd="0" presId="urn:microsoft.com/office/officeart/2005/8/layout/hProcess9"/>
    <dgm:cxn modelId="{CC9995D8-A22E-4B4A-A68F-2BF913CC8A20}" type="presOf" srcId="{17934F48-B616-4436-8DBC-82C2BD735BA2}" destId="{2431AC87-90CD-4001-A6AD-D0033DD0E965}" srcOrd="0" destOrd="0" presId="urn:microsoft.com/office/officeart/2005/8/layout/hProcess9"/>
    <dgm:cxn modelId="{37300AF4-2A05-402F-934C-58F4DF9C6332}" srcId="{A0AFC63B-904C-4C0D-8097-0D98D5CCD340}" destId="{7310749E-4024-4B07-A407-0FD77234E24A}" srcOrd="4" destOrd="0" parTransId="{F0895E64-C1D7-49AA-B1E9-7E035B3BFD02}" sibTransId="{2085C960-BAD1-4BF3-981B-3C170B017124}"/>
    <dgm:cxn modelId="{285817FA-78CC-4B8C-A5FE-6DFB3CDFF9D7}" srcId="{A0AFC63B-904C-4C0D-8097-0D98D5CCD340}" destId="{17934F48-B616-4436-8DBC-82C2BD735BA2}" srcOrd="1" destOrd="0" parTransId="{04C71F5E-E40E-4D60-8AEC-C46578610554}" sibTransId="{CD2406E9-D3C1-4696-B7F1-1C1BC799F331}"/>
    <dgm:cxn modelId="{AC4D6630-CE79-49C9-A8C7-BD7057D7845D}" type="presParOf" srcId="{383C8137-39C9-4D53-B556-6C4A5742B3F2}" destId="{ED1FD323-FD5D-46B3-9C8D-0D2090216B95}" srcOrd="0" destOrd="0" presId="urn:microsoft.com/office/officeart/2005/8/layout/hProcess9"/>
    <dgm:cxn modelId="{C7A6EAF9-2013-4754-A617-F8E534996D46}" type="presParOf" srcId="{383C8137-39C9-4D53-B556-6C4A5742B3F2}" destId="{C5A4FD2E-692E-477F-96B5-C039C34D82DF}" srcOrd="1" destOrd="0" presId="urn:microsoft.com/office/officeart/2005/8/layout/hProcess9"/>
    <dgm:cxn modelId="{5F8B898E-DED4-46B0-8A4D-15EA7ACA363C}" type="presParOf" srcId="{C5A4FD2E-692E-477F-96B5-C039C34D82DF}" destId="{7FEF4076-DEC3-4C3B-A270-8B1C226B75F8}" srcOrd="0" destOrd="0" presId="urn:microsoft.com/office/officeart/2005/8/layout/hProcess9"/>
    <dgm:cxn modelId="{37C6291E-498C-45FE-BB54-F01E2114994D}" type="presParOf" srcId="{C5A4FD2E-692E-477F-96B5-C039C34D82DF}" destId="{EA870762-2751-408A-A3AA-282DC65369F4}" srcOrd="1" destOrd="0" presId="urn:microsoft.com/office/officeart/2005/8/layout/hProcess9"/>
    <dgm:cxn modelId="{A50AE5DC-9D26-473C-8E58-8A5D5EEE954A}" type="presParOf" srcId="{C5A4FD2E-692E-477F-96B5-C039C34D82DF}" destId="{2431AC87-90CD-4001-A6AD-D0033DD0E965}" srcOrd="2" destOrd="0" presId="urn:microsoft.com/office/officeart/2005/8/layout/hProcess9"/>
    <dgm:cxn modelId="{2D3B59F7-0B9A-4BCA-9DA4-918A5A8E3B9B}" type="presParOf" srcId="{C5A4FD2E-692E-477F-96B5-C039C34D82DF}" destId="{AE87AA27-B245-45BB-82C1-1CC00B8CB5A0}" srcOrd="3" destOrd="0" presId="urn:microsoft.com/office/officeart/2005/8/layout/hProcess9"/>
    <dgm:cxn modelId="{925D1782-C9AA-4E07-945C-3E846DDB7E94}" type="presParOf" srcId="{C5A4FD2E-692E-477F-96B5-C039C34D82DF}" destId="{051A73C8-79AA-4323-B7F2-39444D67B8E8}" srcOrd="4" destOrd="0" presId="urn:microsoft.com/office/officeart/2005/8/layout/hProcess9"/>
    <dgm:cxn modelId="{833E56C0-4763-430B-926C-5BC5B747D1A7}" type="presParOf" srcId="{C5A4FD2E-692E-477F-96B5-C039C34D82DF}" destId="{A655D434-B339-415F-85E6-1307E617ED09}" srcOrd="5" destOrd="0" presId="urn:microsoft.com/office/officeart/2005/8/layout/hProcess9"/>
    <dgm:cxn modelId="{4CC4EB61-735F-4DC9-91DB-6D22F1D69FE1}" type="presParOf" srcId="{C5A4FD2E-692E-477F-96B5-C039C34D82DF}" destId="{F6399245-BC47-4E60-B8F8-3B372B4622FF}" srcOrd="6" destOrd="0" presId="urn:microsoft.com/office/officeart/2005/8/layout/hProcess9"/>
    <dgm:cxn modelId="{F96BE153-61F9-448C-9102-64B19DCCBE1F}" type="presParOf" srcId="{C5A4FD2E-692E-477F-96B5-C039C34D82DF}" destId="{D01CD4C8-B8CF-4037-9564-45679CDD3A91}" srcOrd="7" destOrd="0" presId="urn:microsoft.com/office/officeart/2005/8/layout/hProcess9"/>
    <dgm:cxn modelId="{9737128D-99C0-4349-80FA-539CDD87F511}" type="presParOf" srcId="{C5A4FD2E-692E-477F-96B5-C039C34D82DF}" destId="{BC6CDEC5-95CF-4D49-9E86-52AE54E1EEFD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C737CB-0FA9-4F91-8DB2-C61042051A3B}" type="doc">
      <dgm:prSet loTypeId="urn:microsoft.com/office/officeart/2005/8/layout/vList5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AU"/>
        </a:p>
      </dgm:t>
    </dgm:pt>
    <dgm:pt modelId="{684292D1-69F3-4A37-BE09-CEE42BE9C22B}">
      <dgm:prSet phldrT="[Text]"/>
      <dgm:spPr>
        <a:solidFill>
          <a:srgbClr val="FF0000"/>
        </a:solidFill>
      </dgm:spPr>
      <dgm:t>
        <a:bodyPr/>
        <a:lstStyle/>
        <a:p>
          <a:pPr algn="l"/>
          <a:r>
            <a:rPr lang="en-AU" b="1" dirty="0"/>
            <a:t>1. VET Accreditation </a:t>
          </a:r>
        </a:p>
      </dgm:t>
    </dgm:pt>
    <dgm:pt modelId="{872A1231-7996-421D-9A65-329DF4AE4348}" type="parTrans" cxnId="{BE73E73E-E644-43E5-9ED1-EAD123F87A5B}">
      <dgm:prSet/>
      <dgm:spPr/>
      <dgm:t>
        <a:bodyPr/>
        <a:lstStyle/>
        <a:p>
          <a:endParaRPr lang="en-AU"/>
        </a:p>
      </dgm:t>
    </dgm:pt>
    <dgm:pt modelId="{1E18C7B5-A3BD-4ECD-89AF-5D43314BF572}" type="sibTrans" cxnId="{BE73E73E-E644-43E5-9ED1-EAD123F87A5B}">
      <dgm:prSet/>
      <dgm:spPr/>
      <dgm:t>
        <a:bodyPr/>
        <a:lstStyle/>
        <a:p>
          <a:endParaRPr lang="en-AU"/>
        </a:p>
      </dgm:t>
    </dgm:pt>
    <dgm:pt modelId="{29141CFD-62B6-435C-A5F7-F0154FDD150A}">
      <dgm:prSet phldrT="[Text]" custT="1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en-AU" sz="1000" b="0" dirty="0"/>
            <a:t>COMPLETE Trainer Course [SLSQ]</a:t>
          </a:r>
          <a:br>
            <a:rPr lang="en-AU" sz="1000" b="1" dirty="0"/>
          </a:br>
          <a:r>
            <a:rPr lang="en-AU" sz="1000" b="1" dirty="0"/>
            <a:t>OR</a:t>
          </a:r>
        </a:p>
      </dgm:t>
    </dgm:pt>
    <dgm:pt modelId="{EF1221E9-422A-4E50-B450-CE986561A33D}" type="parTrans" cxnId="{0561DC8C-BEA6-4FDF-A720-088291548FE0}">
      <dgm:prSet/>
      <dgm:spPr/>
      <dgm:t>
        <a:bodyPr/>
        <a:lstStyle/>
        <a:p>
          <a:endParaRPr lang="en-AU"/>
        </a:p>
      </dgm:t>
    </dgm:pt>
    <dgm:pt modelId="{B948BB37-A486-46D8-8A52-8BF30E9506BF}" type="sibTrans" cxnId="{0561DC8C-BEA6-4FDF-A720-088291548FE0}">
      <dgm:prSet/>
      <dgm:spPr/>
      <dgm:t>
        <a:bodyPr/>
        <a:lstStyle/>
        <a:p>
          <a:endParaRPr lang="en-AU"/>
        </a:p>
      </dgm:t>
    </dgm:pt>
    <dgm:pt modelId="{894DA611-D788-434F-B2F3-1428BD12A1C3}">
      <dgm:prSet phldrT="[Text]" custT="1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en-AU" sz="1000" dirty="0"/>
            <a:t>Credit Transfer  a. BSBCMM411 Make Presentations +  b.TAEDEL311 Provide Work Skill Instruction  </a:t>
          </a:r>
        </a:p>
      </dgm:t>
    </dgm:pt>
    <dgm:pt modelId="{53169635-E986-4B3B-965D-1855CC33FA55}" type="parTrans" cxnId="{875B2209-E357-4C78-A1C4-CB742DAE55D0}">
      <dgm:prSet/>
      <dgm:spPr/>
      <dgm:t>
        <a:bodyPr/>
        <a:lstStyle/>
        <a:p>
          <a:endParaRPr lang="en-AU"/>
        </a:p>
      </dgm:t>
    </dgm:pt>
    <dgm:pt modelId="{A0E30BAD-9977-4BE7-9E9E-2EC89A23877A}" type="sibTrans" cxnId="{875B2209-E357-4C78-A1C4-CB742DAE55D0}">
      <dgm:prSet/>
      <dgm:spPr/>
      <dgm:t>
        <a:bodyPr/>
        <a:lstStyle/>
        <a:p>
          <a:endParaRPr lang="en-AU"/>
        </a:p>
      </dgm:t>
    </dgm:pt>
    <dgm:pt modelId="{8E0B6E67-B247-4D60-A9F6-ADAA96564551}">
      <dgm:prSet phldrT="[Text]"/>
      <dgm:spPr>
        <a:solidFill>
          <a:srgbClr val="FF0000"/>
        </a:solidFill>
      </dgm:spPr>
      <dgm:t>
        <a:bodyPr/>
        <a:lstStyle/>
        <a:p>
          <a:pPr algn="l"/>
          <a:r>
            <a:rPr lang="en-AU" b="1" dirty="0"/>
            <a:t>2. Train a Squad</a:t>
          </a:r>
        </a:p>
      </dgm:t>
    </dgm:pt>
    <dgm:pt modelId="{DA9AC32E-C2B9-4ACA-BB8D-C07B7472E6A9}" type="parTrans" cxnId="{957AFCF0-613D-410A-B43B-622EA02AD5C3}">
      <dgm:prSet/>
      <dgm:spPr/>
      <dgm:t>
        <a:bodyPr/>
        <a:lstStyle/>
        <a:p>
          <a:endParaRPr lang="en-AU"/>
        </a:p>
      </dgm:t>
    </dgm:pt>
    <dgm:pt modelId="{5EACBD2B-76CE-479F-B52F-9E640967584C}" type="sibTrans" cxnId="{957AFCF0-613D-410A-B43B-622EA02AD5C3}">
      <dgm:prSet/>
      <dgm:spPr/>
      <dgm:t>
        <a:bodyPr/>
        <a:lstStyle/>
        <a:p>
          <a:endParaRPr lang="en-AU"/>
        </a:p>
      </dgm:t>
    </dgm:pt>
    <dgm:pt modelId="{C0F16A10-3F56-4CF1-B261-841799EE8EF2}">
      <dgm:prSet phldrT="[Text]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en-AU" dirty="0"/>
            <a:t>Train a min. 1 x Squad and a Min. 2 x people in the award , whilst maintaining (12) months of minimum proficiency.</a:t>
          </a:r>
        </a:p>
      </dgm:t>
    </dgm:pt>
    <dgm:pt modelId="{234ECDF8-1BE4-4392-974D-24C889047FE9}" type="parTrans" cxnId="{2F5C0741-AD49-4FE9-9C56-92A934C8A691}">
      <dgm:prSet/>
      <dgm:spPr/>
      <dgm:t>
        <a:bodyPr/>
        <a:lstStyle/>
        <a:p>
          <a:endParaRPr lang="en-AU"/>
        </a:p>
      </dgm:t>
    </dgm:pt>
    <dgm:pt modelId="{2FD1BA7B-EDAF-41A4-B800-6F2AFFDD9713}" type="sibTrans" cxnId="{2F5C0741-AD49-4FE9-9C56-92A934C8A691}">
      <dgm:prSet/>
      <dgm:spPr/>
      <dgm:t>
        <a:bodyPr/>
        <a:lstStyle/>
        <a:p>
          <a:endParaRPr lang="en-AU"/>
        </a:p>
      </dgm:t>
    </dgm:pt>
    <dgm:pt modelId="{0D35267A-48B4-4E26-AF2C-2C16B1E1E9AF}">
      <dgm:prSet phldrT="[Text]"/>
      <dgm:spPr>
        <a:solidFill>
          <a:srgbClr val="FF0000"/>
        </a:solidFill>
      </dgm:spPr>
      <dgm:t>
        <a:bodyPr/>
        <a:lstStyle/>
        <a:p>
          <a:r>
            <a:rPr lang="en-AU" b="1" dirty="0"/>
            <a:t>3. Credential Paperwork</a:t>
          </a:r>
        </a:p>
      </dgm:t>
    </dgm:pt>
    <dgm:pt modelId="{75F89CED-F8A0-4E51-A360-107D0C570C22}" type="parTrans" cxnId="{AE68E7C5-6793-4B73-B86D-11AEADDFAA23}">
      <dgm:prSet/>
      <dgm:spPr/>
      <dgm:t>
        <a:bodyPr/>
        <a:lstStyle/>
        <a:p>
          <a:endParaRPr lang="en-AU"/>
        </a:p>
      </dgm:t>
    </dgm:pt>
    <dgm:pt modelId="{8336240F-6058-4F04-AACE-2C5C359FF6D1}" type="sibTrans" cxnId="{AE68E7C5-6793-4B73-B86D-11AEADDFAA23}">
      <dgm:prSet/>
      <dgm:spPr/>
      <dgm:t>
        <a:bodyPr/>
        <a:lstStyle/>
        <a:p>
          <a:endParaRPr lang="en-AU"/>
        </a:p>
      </dgm:t>
    </dgm:pt>
    <dgm:pt modelId="{463C9C4E-1EF7-4ABA-A6A7-92C517F9DC12}">
      <dgm:prSet phldrT="[Text]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en-AU" dirty="0"/>
            <a:t>Ensure your name is listed on the Training Course as a Probationary Training Officer.  </a:t>
          </a:r>
        </a:p>
      </dgm:t>
    </dgm:pt>
    <dgm:pt modelId="{284EDC90-8AA4-42E4-9EE5-1D91FFFC1ABB}" type="sibTrans" cxnId="{F2B4F0ED-F359-46AA-A758-11F5342C1903}">
      <dgm:prSet/>
      <dgm:spPr/>
      <dgm:t>
        <a:bodyPr/>
        <a:lstStyle/>
        <a:p>
          <a:endParaRPr lang="en-AU"/>
        </a:p>
      </dgm:t>
    </dgm:pt>
    <dgm:pt modelId="{FEB3347F-EF34-419A-8DEB-F585237E5DA2}" type="parTrans" cxnId="{F2B4F0ED-F359-46AA-A758-11F5342C1903}">
      <dgm:prSet/>
      <dgm:spPr/>
      <dgm:t>
        <a:bodyPr/>
        <a:lstStyle/>
        <a:p>
          <a:endParaRPr lang="en-AU"/>
        </a:p>
      </dgm:t>
    </dgm:pt>
    <dgm:pt modelId="{07E6F542-F204-430B-A837-9C8D60DA74FB}">
      <dgm:prSet phldrT="[Text]"/>
      <dgm:spPr>
        <a:solidFill>
          <a:srgbClr val="FF0000"/>
        </a:solidFill>
      </dgm:spPr>
      <dgm:t>
        <a:bodyPr/>
        <a:lstStyle/>
        <a:p>
          <a:pPr algn="l"/>
          <a:r>
            <a:rPr lang="en-AU" b="1" dirty="0"/>
            <a:t>4. Processing</a:t>
          </a:r>
        </a:p>
      </dgm:t>
    </dgm:pt>
    <dgm:pt modelId="{34FF7667-7E0A-4E71-B75A-3F4744C0B4FF}" type="parTrans" cxnId="{434E7965-6469-45DC-8254-09EC7CD10211}">
      <dgm:prSet/>
      <dgm:spPr/>
      <dgm:t>
        <a:bodyPr/>
        <a:lstStyle/>
        <a:p>
          <a:endParaRPr lang="en-AU"/>
        </a:p>
      </dgm:t>
    </dgm:pt>
    <dgm:pt modelId="{E988B32B-2FA9-49A2-9827-DF8DD0322872}" type="sibTrans" cxnId="{434E7965-6469-45DC-8254-09EC7CD10211}">
      <dgm:prSet/>
      <dgm:spPr/>
      <dgm:t>
        <a:bodyPr/>
        <a:lstStyle/>
        <a:p>
          <a:endParaRPr lang="en-AU"/>
        </a:p>
      </dgm:t>
    </dgm:pt>
    <dgm:pt modelId="{8F357DC8-5CED-4267-8B73-261E70A874EF}">
      <dgm:prSet phldrT="[Text]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en-AU" dirty="0"/>
            <a:t>Once you have successfully trained a Squad (and your CTO has formally endorsed) the Branch will generate your Training Officer award and will forward to SLSQ Membership Training Team for processing. </a:t>
          </a:r>
        </a:p>
      </dgm:t>
    </dgm:pt>
    <dgm:pt modelId="{3D37A752-CE13-4A2C-8900-5E583228A237}" type="parTrans" cxnId="{6E7E6C69-3193-43BB-8357-5EF43F0EAB94}">
      <dgm:prSet/>
      <dgm:spPr/>
      <dgm:t>
        <a:bodyPr/>
        <a:lstStyle/>
        <a:p>
          <a:endParaRPr lang="en-AU"/>
        </a:p>
      </dgm:t>
    </dgm:pt>
    <dgm:pt modelId="{72F81758-CDEA-4DFF-909B-E6522ECCCE0F}" type="sibTrans" cxnId="{6E7E6C69-3193-43BB-8357-5EF43F0EAB94}">
      <dgm:prSet/>
      <dgm:spPr/>
      <dgm:t>
        <a:bodyPr/>
        <a:lstStyle/>
        <a:p>
          <a:endParaRPr lang="en-AU"/>
        </a:p>
      </dgm:t>
    </dgm:pt>
    <dgm:pt modelId="{3288A62B-B188-4E3A-B48D-3ECDC05B47F3}">
      <dgm:prSet phldrT="[Text]"/>
      <dgm:spPr>
        <a:solidFill>
          <a:srgbClr val="FF0000"/>
        </a:solidFill>
      </dgm:spPr>
      <dgm:t>
        <a:bodyPr/>
        <a:lstStyle/>
        <a:p>
          <a:pPr algn="l"/>
          <a:r>
            <a:rPr lang="en-AU" b="1" dirty="0"/>
            <a:t>5. Skills Maintenance </a:t>
          </a:r>
        </a:p>
      </dgm:t>
    </dgm:pt>
    <dgm:pt modelId="{FEEA5101-EFDB-4069-B63D-08B81A1D9593}" type="parTrans" cxnId="{DCB57D8E-64D6-4BB9-A307-A40CD6F78A7D}">
      <dgm:prSet/>
      <dgm:spPr/>
      <dgm:t>
        <a:bodyPr/>
        <a:lstStyle/>
        <a:p>
          <a:endParaRPr lang="en-AU"/>
        </a:p>
      </dgm:t>
    </dgm:pt>
    <dgm:pt modelId="{DF3E718A-26D8-4D1A-9471-EFF18807E7C7}" type="sibTrans" cxnId="{DCB57D8E-64D6-4BB9-A307-A40CD6F78A7D}">
      <dgm:prSet/>
      <dgm:spPr/>
      <dgm:t>
        <a:bodyPr/>
        <a:lstStyle/>
        <a:p>
          <a:endParaRPr lang="en-AU"/>
        </a:p>
      </dgm:t>
    </dgm:pt>
    <dgm:pt modelId="{E4ACDF82-487D-4D04-AB27-60DA1BEBFCC2}">
      <dgm:prSet phldrT="[Text]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en-AU" dirty="0"/>
            <a:t>To maintain currency, mandatory completion of the Annual Trainer, Assessor and Facilitator (TAF) Proficiency Module online via the SLSQ Education Hub, is required.</a:t>
          </a:r>
        </a:p>
      </dgm:t>
    </dgm:pt>
    <dgm:pt modelId="{5DE0634C-4305-4ABA-80DD-9C4A6367ABFE}" type="parTrans" cxnId="{8EC63D22-8E44-4283-91ED-0DC0CAC274CE}">
      <dgm:prSet/>
      <dgm:spPr/>
      <dgm:t>
        <a:bodyPr/>
        <a:lstStyle/>
        <a:p>
          <a:endParaRPr lang="en-AU"/>
        </a:p>
      </dgm:t>
    </dgm:pt>
    <dgm:pt modelId="{50AAFDFA-D233-4251-85DD-90D974F64A49}" type="sibTrans" cxnId="{8EC63D22-8E44-4283-91ED-0DC0CAC274CE}">
      <dgm:prSet/>
      <dgm:spPr/>
      <dgm:t>
        <a:bodyPr/>
        <a:lstStyle/>
        <a:p>
          <a:endParaRPr lang="en-AU"/>
        </a:p>
      </dgm:t>
    </dgm:pt>
    <dgm:pt modelId="{C554AD51-A044-4AA9-91F1-3ED77243F5FE}">
      <dgm:prSet/>
      <dgm:spPr/>
      <dgm:t>
        <a:bodyPr/>
        <a:lstStyle/>
        <a:p>
          <a:endParaRPr lang="en-AU" sz="600" dirty="0"/>
        </a:p>
      </dgm:t>
    </dgm:pt>
    <dgm:pt modelId="{A2DF8A06-9121-4CFE-87C3-1102D24F8339}" type="parTrans" cxnId="{27444478-B159-4601-8560-4EC091BB4EC7}">
      <dgm:prSet/>
      <dgm:spPr/>
      <dgm:t>
        <a:bodyPr/>
        <a:lstStyle/>
        <a:p>
          <a:endParaRPr lang="en-AU"/>
        </a:p>
      </dgm:t>
    </dgm:pt>
    <dgm:pt modelId="{79072755-E3A6-4C9F-92ED-18FB79BA3085}" type="sibTrans" cxnId="{27444478-B159-4601-8560-4EC091BB4EC7}">
      <dgm:prSet/>
      <dgm:spPr/>
      <dgm:t>
        <a:bodyPr/>
        <a:lstStyle/>
        <a:p>
          <a:endParaRPr lang="en-AU"/>
        </a:p>
      </dgm:t>
    </dgm:pt>
    <dgm:pt modelId="{4224C15E-5024-4AF3-BFC0-8B569E8837BD}">
      <dgm:prSet/>
      <dgm:spPr/>
      <dgm:t>
        <a:bodyPr/>
        <a:lstStyle/>
        <a:p>
          <a:endParaRPr lang="en-AU" sz="600" dirty="0"/>
        </a:p>
      </dgm:t>
    </dgm:pt>
    <dgm:pt modelId="{1D99ECF1-DC3B-4E44-852D-68062A0D6097}" type="parTrans" cxnId="{3E0BCFF3-1590-4C0B-9ECF-BD22858D4F45}">
      <dgm:prSet/>
      <dgm:spPr/>
      <dgm:t>
        <a:bodyPr/>
        <a:lstStyle/>
        <a:p>
          <a:endParaRPr lang="en-AU"/>
        </a:p>
      </dgm:t>
    </dgm:pt>
    <dgm:pt modelId="{F03812D6-2C3D-442F-B380-4EA5DA2E58EA}" type="sibTrans" cxnId="{3E0BCFF3-1590-4C0B-9ECF-BD22858D4F45}">
      <dgm:prSet/>
      <dgm:spPr/>
      <dgm:t>
        <a:bodyPr/>
        <a:lstStyle/>
        <a:p>
          <a:endParaRPr lang="en-AU"/>
        </a:p>
      </dgm:t>
    </dgm:pt>
    <dgm:pt modelId="{4B71B8F5-D0F5-44C0-840F-FBFBBAC87BD6}">
      <dgm:prSet phldrT="[Text]" custT="1"/>
      <dgm:spPr>
        <a:solidFill>
          <a:srgbClr val="FFC000">
            <a:alpha val="90000"/>
          </a:srgbClr>
        </a:solidFill>
      </dgm:spPr>
      <dgm:t>
        <a:bodyPr/>
        <a:lstStyle/>
        <a:p>
          <a:endParaRPr lang="en-AU" sz="1000" b="1" dirty="0"/>
        </a:p>
      </dgm:t>
    </dgm:pt>
    <dgm:pt modelId="{5C9FD44C-13D3-4EDD-BA8A-87CFE0CD2567}" type="parTrans" cxnId="{6A5DD042-4886-4D6B-8838-F4103997C6C7}">
      <dgm:prSet/>
      <dgm:spPr/>
      <dgm:t>
        <a:bodyPr/>
        <a:lstStyle/>
        <a:p>
          <a:endParaRPr lang="en-AU"/>
        </a:p>
      </dgm:t>
    </dgm:pt>
    <dgm:pt modelId="{89548187-A715-461C-B012-EEB1577BF297}" type="sibTrans" cxnId="{6A5DD042-4886-4D6B-8838-F4103997C6C7}">
      <dgm:prSet/>
      <dgm:spPr/>
      <dgm:t>
        <a:bodyPr/>
        <a:lstStyle/>
        <a:p>
          <a:endParaRPr lang="en-AU"/>
        </a:p>
      </dgm:t>
    </dgm:pt>
    <dgm:pt modelId="{60F227B5-2697-43C9-8FFD-34172CD3F217}">
      <dgm:prSet/>
      <dgm:spPr/>
      <dgm:t>
        <a:bodyPr/>
        <a:lstStyle/>
        <a:p>
          <a:r>
            <a:rPr lang="en-AU" dirty="0"/>
            <a:t>*Best Practice, first time Probationary Trainer will assist with a min. of one course prior to leading a formal course.</a:t>
          </a:r>
        </a:p>
      </dgm:t>
    </dgm:pt>
    <dgm:pt modelId="{7D882C84-9E9B-4257-B888-B17C0EA7A332}" type="parTrans" cxnId="{05AC02FA-17C2-45BF-9FFF-44B9909F00B1}">
      <dgm:prSet/>
      <dgm:spPr/>
      <dgm:t>
        <a:bodyPr/>
        <a:lstStyle/>
        <a:p>
          <a:endParaRPr lang="en-AU"/>
        </a:p>
      </dgm:t>
    </dgm:pt>
    <dgm:pt modelId="{46782CAC-B29F-4436-9842-7886BA774271}" type="sibTrans" cxnId="{05AC02FA-17C2-45BF-9FFF-44B9909F00B1}">
      <dgm:prSet/>
      <dgm:spPr/>
      <dgm:t>
        <a:bodyPr/>
        <a:lstStyle/>
        <a:p>
          <a:endParaRPr lang="en-AU"/>
        </a:p>
      </dgm:t>
    </dgm:pt>
    <dgm:pt modelId="{B75668C9-537C-4E24-8AC0-01D0BACC4315}">
      <dgm:prSet phldrT="[Text]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en-AU" dirty="0"/>
            <a:t>Your Club CTO will have to confirm your competency and complete the SLSQ Probationary Trainer Observation/Supervisor Form requirements.</a:t>
          </a:r>
        </a:p>
      </dgm:t>
    </dgm:pt>
    <dgm:pt modelId="{F5F4028C-569E-4CB2-A7B9-4A8E571EACE1}" type="parTrans" cxnId="{43B31D9A-B763-4203-96D0-B893A393BA03}">
      <dgm:prSet/>
      <dgm:spPr/>
      <dgm:t>
        <a:bodyPr/>
        <a:lstStyle/>
        <a:p>
          <a:endParaRPr lang="en-AU"/>
        </a:p>
      </dgm:t>
    </dgm:pt>
    <dgm:pt modelId="{434E01FE-E49F-447A-A232-D1C5D58279C8}" type="sibTrans" cxnId="{43B31D9A-B763-4203-96D0-B893A393BA03}">
      <dgm:prSet/>
      <dgm:spPr/>
      <dgm:t>
        <a:bodyPr/>
        <a:lstStyle/>
        <a:p>
          <a:endParaRPr lang="en-AU"/>
        </a:p>
      </dgm:t>
    </dgm:pt>
    <dgm:pt modelId="{E52BCAD6-03E7-470C-A2AD-216401A5C0E2}" type="pres">
      <dgm:prSet presAssocID="{0EC737CB-0FA9-4F91-8DB2-C61042051A3B}" presName="Name0" presStyleCnt="0">
        <dgm:presLayoutVars>
          <dgm:dir/>
          <dgm:animLvl val="lvl"/>
          <dgm:resizeHandles val="exact"/>
        </dgm:presLayoutVars>
      </dgm:prSet>
      <dgm:spPr/>
    </dgm:pt>
    <dgm:pt modelId="{6E95A8E0-A020-4C58-9E69-3ACE3B41F1E6}" type="pres">
      <dgm:prSet presAssocID="{684292D1-69F3-4A37-BE09-CEE42BE9C22B}" presName="linNode" presStyleCnt="0"/>
      <dgm:spPr/>
    </dgm:pt>
    <dgm:pt modelId="{8D26986F-7CD2-440E-966E-39F45E5B443E}" type="pres">
      <dgm:prSet presAssocID="{684292D1-69F3-4A37-BE09-CEE42BE9C22B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C9E583B8-9BB6-42AA-8617-9888E13D8EAF}" type="pres">
      <dgm:prSet presAssocID="{684292D1-69F3-4A37-BE09-CEE42BE9C22B}" presName="descendantText" presStyleLbl="alignAccFollowNode1" presStyleIdx="0" presStyleCnt="5" custScaleX="100428" custScaleY="125732">
        <dgm:presLayoutVars>
          <dgm:bulletEnabled val="1"/>
        </dgm:presLayoutVars>
      </dgm:prSet>
      <dgm:spPr/>
    </dgm:pt>
    <dgm:pt modelId="{63F69624-125C-475A-8B33-F431CA5482A5}" type="pres">
      <dgm:prSet presAssocID="{1E18C7B5-A3BD-4ECD-89AF-5D43314BF572}" presName="sp" presStyleCnt="0"/>
      <dgm:spPr/>
    </dgm:pt>
    <dgm:pt modelId="{4C02E6FE-0BAC-480B-925B-CB65C43F707E}" type="pres">
      <dgm:prSet presAssocID="{8E0B6E67-B247-4D60-A9F6-ADAA96564551}" presName="linNode" presStyleCnt="0"/>
      <dgm:spPr/>
    </dgm:pt>
    <dgm:pt modelId="{79641F4F-0985-47F6-85D2-C22F680F4BEC}" type="pres">
      <dgm:prSet presAssocID="{8E0B6E67-B247-4D60-A9F6-ADAA96564551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8C355DDF-62E5-4C80-AAD1-42FB27952A1E}" type="pres">
      <dgm:prSet presAssocID="{8E0B6E67-B247-4D60-A9F6-ADAA96564551}" presName="descendantText" presStyleLbl="alignAccFollowNode1" presStyleIdx="1" presStyleCnt="5">
        <dgm:presLayoutVars>
          <dgm:bulletEnabled val="1"/>
        </dgm:presLayoutVars>
      </dgm:prSet>
      <dgm:spPr/>
    </dgm:pt>
    <dgm:pt modelId="{24E84991-430D-4763-B93D-8BB58789BB71}" type="pres">
      <dgm:prSet presAssocID="{5EACBD2B-76CE-479F-B52F-9E640967584C}" presName="sp" presStyleCnt="0"/>
      <dgm:spPr/>
    </dgm:pt>
    <dgm:pt modelId="{CE805C72-C9EA-4E22-BB1E-9FDDC07E30A2}" type="pres">
      <dgm:prSet presAssocID="{0D35267A-48B4-4E26-AF2C-2C16B1E1E9AF}" presName="linNode" presStyleCnt="0"/>
      <dgm:spPr/>
    </dgm:pt>
    <dgm:pt modelId="{EB6A5230-1945-4661-B30B-4C0B9789AA86}" type="pres">
      <dgm:prSet presAssocID="{0D35267A-48B4-4E26-AF2C-2C16B1E1E9AF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C037D59E-F175-4635-BB83-E94358466969}" type="pres">
      <dgm:prSet presAssocID="{0D35267A-48B4-4E26-AF2C-2C16B1E1E9AF}" presName="descendantText" presStyleLbl="alignAccFollowNode1" presStyleIdx="2" presStyleCnt="5">
        <dgm:presLayoutVars>
          <dgm:bulletEnabled val="1"/>
        </dgm:presLayoutVars>
      </dgm:prSet>
      <dgm:spPr/>
    </dgm:pt>
    <dgm:pt modelId="{E53C42AA-C430-476E-9C33-BF2EF94AA7F9}" type="pres">
      <dgm:prSet presAssocID="{8336240F-6058-4F04-AACE-2C5C359FF6D1}" presName="sp" presStyleCnt="0"/>
      <dgm:spPr/>
    </dgm:pt>
    <dgm:pt modelId="{F4F144BC-D94E-408C-885F-B4C898F40B97}" type="pres">
      <dgm:prSet presAssocID="{07E6F542-F204-430B-A837-9C8D60DA74FB}" presName="linNode" presStyleCnt="0"/>
      <dgm:spPr/>
    </dgm:pt>
    <dgm:pt modelId="{0B29AD4A-1C36-4DA9-96CC-9D8BB9ED6B1E}" type="pres">
      <dgm:prSet presAssocID="{07E6F542-F204-430B-A837-9C8D60DA74FB}" presName="parentText" presStyleLbl="node1" presStyleIdx="3" presStyleCnt="5" custLinFactNeighborX="-419">
        <dgm:presLayoutVars>
          <dgm:chMax val="1"/>
          <dgm:bulletEnabled val="1"/>
        </dgm:presLayoutVars>
      </dgm:prSet>
      <dgm:spPr/>
    </dgm:pt>
    <dgm:pt modelId="{B8998280-772C-4A0E-B3F7-6723BB97FEC6}" type="pres">
      <dgm:prSet presAssocID="{07E6F542-F204-430B-A837-9C8D60DA74FB}" presName="descendantText" presStyleLbl="alignAccFollowNode1" presStyleIdx="3" presStyleCnt="5">
        <dgm:presLayoutVars>
          <dgm:bulletEnabled val="1"/>
        </dgm:presLayoutVars>
      </dgm:prSet>
      <dgm:spPr/>
    </dgm:pt>
    <dgm:pt modelId="{D898B531-CC49-462B-83D9-8CEA709604F4}" type="pres">
      <dgm:prSet presAssocID="{E988B32B-2FA9-49A2-9827-DF8DD0322872}" presName="sp" presStyleCnt="0"/>
      <dgm:spPr/>
    </dgm:pt>
    <dgm:pt modelId="{C5A914F0-FCB4-4299-8A7C-B482D961E4FC}" type="pres">
      <dgm:prSet presAssocID="{3288A62B-B188-4E3A-B48D-3ECDC05B47F3}" presName="linNode" presStyleCnt="0"/>
      <dgm:spPr/>
    </dgm:pt>
    <dgm:pt modelId="{0B2B8A23-60ED-44C5-BBBF-C287CDDE82B8}" type="pres">
      <dgm:prSet presAssocID="{3288A62B-B188-4E3A-B48D-3ECDC05B47F3}" presName="parentText" presStyleLbl="node1" presStyleIdx="4" presStyleCnt="5">
        <dgm:presLayoutVars>
          <dgm:chMax val="1"/>
          <dgm:bulletEnabled val="1"/>
        </dgm:presLayoutVars>
      </dgm:prSet>
      <dgm:spPr/>
    </dgm:pt>
    <dgm:pt modelId="{14969D23-C880-400B-94D3-571AB728C5DC}" type="pres">
      <dgm:prSet presAssocID="{3288A62B-B188-4E3A-B48D-3ECDC05B47F3}" presName="descendantText" presStyleLbl="alignAccFollowNode1" presStyleIdx="4" presStyleCnt="5">
        <dgm:presLayoutVars>
          <dgm:bulletEnabled val="1"/>
        </dgm:presLayoutVars>
      </dgm:prSet>
      <dgm:spPr/>
    </dgm:pt>
  </dgm:ptLst>
  <dgm:cxnLst>
    <dgm:cxn modelId="{0F1EC601-E9FB-4CE4-B655-92E7D729846D}" type="presOf" srcId="{463C9C4E-1EF7-4ABA-A6A7-92C517F9DC12}" destId="{C037D59E-F175-4635-BB83-E94358466969}" srcOrd="0" destOrd="0" presId="urn:microsoft.com/office/officeart/2005/8/layout/vList5"/>
    <dgm:cxn modelId="{875B2209-E357-4C78-A1C4-CB742DAE55D0}" srcId="{684292D1-69F3-4A37-BE09-CEE42BE9C22B}" destId="{894DA611-D788-434F-B2F3-1428BD12A1C3}" srcOrd="2" destOrd="0" parTransId="{53169635-E986-4B3B-965D-1855CC33FA55}" sibTransId="{A0E30BAD-9977-4BE7-9E9E-2EC89A23877A}"/>
    <dgm:cxn modelId="{8EC63D22-8E44-4283-91ED-0DC0CAC274CE}" srcId="{3288A62B-B188-4E3A-B48D-3ECDC05B47F3}" destId="{E4ACDF82-487D-4D04-AB27-60DA1BEBFCC2}" srcOrd="0" destOrd="0" parTransId="{5DE0634C-4305-4ABA-80DD-9C4A6367ABFE}" sibTransId="{50AAFDFA-D233-4251-85DD-90D974F64A49}"/>
    <dgm:cxn modelId="{5AB59E23-F2EB-404F-9C9D-C7DBF9C50F9E}" type="presOf" srcId="{E4ACDF82-487D-4D04-AB27-60DA1BEBFCC2}" destId="{14969D23-C880-400B-94D3-571AB728C5DC}" srcOrd="0" destOrd="0" presId="urn:microsoft.com/office/officeart/2005/8/layout/vList5"/>
    <dgm:cxn modelId="{CB6B2F2E-473C-4D1C-A962-52AB92C3E550}" type="presOf" srcId="{0D35267A-48B4-4E26-AF2C-2C16B1E1E9AF}" destId="{EB6A5230-1945-4661-B30B-4C0B9789AA86}" srcOrd="0" destOrd="0" presId="urn:microsoft.com/office/officeart/2005/8/layout/vList5"/>
    <dgm:cxn modelId="{26246A3D-8FE1-4CF6-9314-7D05AF810D52}" type="presOf" srcId="{4B71B8F5-D0F5-44C0-840F-FBFBBAC87BD6}" destId="{C9E583B8-9BB6-42AA-8617-9888E13D8EAF}" srcOrd="0" destOrd="0" presId="urn:microsoft.com/office/officeart/2005/8/layout/vList5"/>
    <dgm:cxn modelId="{BE73E73E-E644-43E5-9ED1-EAD123F87A5B}" srcId="{0EC737CB-0FA9-4F91-8DB2-C61042051A3B}" destId="{684292D1-69F3-4A37-BE09-CEE42BE9C22B}" srcOrd="0" destOrd="0" parTransId="{872A1231-7996-421D-9A65-329DF4AE4348}" sibTransId="{1E18C7B5-A3BD-4ECD-89AF-5D43314BF572}"/>
    <dgm:cxn modelId="{2F5C0741-AD49-4FE9-9C56-92A934C8A691}" srcId="{8E0B6E67-B247-4D60-A9F6-ADAA96564551}" destId="{C0F16A10-3F56-4CF1-B261-841799EE8EF2}" srcOrd="0" destOrd="0" parTransId="{234ECDF8-1BE4-4392-974D-24C889047FE9}" sibTransId="{2FD1BA7B-EDAF-41A4-B800-6F2AFFDD9713}"/>
    <dgm:cxn modelId="{6A5DD042-4886-4D6B-8838-F4103997C6C7}" srcId="{684292D1-69F3-4A37-BE09-CEE42BE9C22B}" destId="{4B71B8F5-D0F5-44C0-840F-FBFBBAC87BD6}" srcOrd="0" destOrd="0" parTransId="{5C9FD44C-13D3-4EDD-BA8A-87CFE0CD2567}" sibTransId="{89548187-A715-461C-B012-EEB1577BF297}"/>
    <dgm:cxn modelId="{434E7965-6469-45DC-8254-09EC7CD10211}" srcId="{0EC737CB-0FA9-4F91-8DB2-C61042051A3B}" destId="{07E6F542-F204-430B-A837-9C8D60DA74FB}" srcOrd="3" destOrd="0" parTransId="{34FF7667-7E0A-4E71-B75A-3F4744C0B4FF}" sibTransId="{E988B32B-2FA9-49A2-9827-DF8DD0322872}"/>
    <dgm:cxn modelId="{6E7E6C69-3193-43BB-8357-5EF43F0EAB94}" srcId="{07E6F542-F204-430B-A837-9C8D60DA74FB}" destId="{8F357DC8-5CED-4267-8B73-261E70A874EF}" srcOrd="0" destOrd="0" parTransId="{3D37A752-CE13-4A2C-8900-5E583228A237}" sibTransId="{72F81758-CDEA-4DFF-909B-E6522ECCCE0F}"/>
    <dgm:cxn modelId="{27444478-B159-4601-8560-4EC091BB4EC7}" srcId="{684292D1-69F3-4A37-BE09-CEE42BE9C22B}" destId="{C554AD51-A044-4AA9-91F1-3ED77243F5FE}" srcOrd="4" destOrd="0" parTransId="{A2DF8A06-9121-4CFE-87C3-1102D24F8339}" sibTransId="{79072755-E3A6-4C9F-92ED-18FB79BA3085}"/>
    <dgm:cxn modelId="{53EB5E8B-7B3B-46A0-ACB1-974EEEC9831D}" type="presOf" srcId="{4224C15E-5024-4AF3-BFC0-8B569E8837BD}" destId="{C9E583B8-9BB6-42AA-8617-9888E13D8EAF}" srcOrd="0" destOrd="3" presId="urn:microsoft.com/office/officeart/2005/8/layout/vList5"/>
    <dgm:cxn modelId="{DFDB798C-30D5-4321-A24B-203B2D338C2E}" type="presOf" srcId="{C0F16A10-3F56-4CF1-B261-841799EE8EF2}" destId="{8C355DDF-62E5-4C80-AAD1-42FB27952A1E}" srcOrd="0" destOrd="0" presId="urn:microsoft.com/office/officeart/2005/8/layout/vList5"/>
    <dgm:cxn modelId="{0561DC8C-BEA6-4FDF-A720-088291548FE0}" srcId="{684292D1-69F3-4A37-BE09-CEE42BE9C22B}" destId="{29141CFD-62B6-435C-A5F7-F0154FDD150A}" srcOrd="1" destOrd="0" parTransId="{EF1221E9-422A-4E50-B450-CE986561A33D}" sibTransId="{B948BB37-A486-46D8-8A52-8BF30E9506BF}"/>
    <dgm:cxn modelId="{DCB57D8E-64D6-4BB9-A307-A40CD6F78A7D}" srcId="{0EC737CB-0FA9-4F91-8DB2-C61042051A3B}" destId="{3288A62B-B188-4E3A-B48D-3ECDC05B47F3}" srcOrd="4" destOrd="0" parTransId="{FEEA5101-EFDB-4069-B63D-08B81A1D9593}" sibTransId="{DF3E718A-26D8-4D1A-9471-EFF18807E7C7}"/>
    <dgm:cxn modelId="{43B31D9A-B763-4203-96D0-B893A393BA03}" srcId="{0D35267A-48B4-4E26-AF2C-2C16B1E1E9AF}" destId="{B75668C9-537C-4E24-8AC0-01D0BACC4315}" srcOrd="1" destOrd="0" parTransId="{F5F4028C-569E-4CB2-A7B9-4A8E571EACE1}" sibTransId="{434E01FE-E49F-447A-A232-D1C5D58279C8}"/>
    <dgm:cxn modelId="{FB411E9F-38D4-4EC4-A7B6-324A666DAE58}" type="presOf" srcId="{29141CFD-62B6-435C-A5F7-F0154FDD150A}" destId="{C9E583B8-9BB6-42AA-8617-9888E13D8EAF}" srcOrd="0" destOrd="1" presId="urn:microsoft.com/office/officeart/2005/8/layout/vList5"/>
    <dgm:cxn modelId="{01BB8B9F-DB7A-41FE-B6A2-CCC663E18CDD}" type="presOf" srcId="{0EC737CB-0FA9-4F91-8DB2-C61042051A3B}" destId="{E52BCAD6-03E7-470C-A2AD-216401A5C0E2}" srcOrd="0" destOrd="0" presId="urn:microsoft.com/office/officeart/2005/8/layout/vList5"/>
    <dgm:cxn modelId="{CDC985A0-AD1E-40A1-ABA2-DCE4B9B564D9}" type="presOf" srcId="{684292D1-69F3-4A37-BE09-CEE42BE9C22B}" destId="{8D26986F-7CD2-440E-966E-39F45E5B443E}" srcOrd="0" destOrd="0" presId="urn:microsoft.com/office/officeart/2005/8/layout/vList5"/>
    <dgm:cxn modelId="{83DD95A4-DB17-4E64-95A6-745B5136A94E}" type="presOf" srcId="{894DA611-D788-434F-B2F3-1428BD12A1C3}" destId="{C9E583B8-9BB6-42AA-8617-9888E13D8EAF}" srcOrd="0" destOrd="2" presId="urn:microsoft.com/office/officeart/2005/8/layout/vList5"/>
    <dgm:cxn modelId="{EF7A2FA6-7E15-404E-8567-73C14CBCE81C}" type="presOf" srcId="{8F357DC8-5CED-4267-8B73-261E70A874EF}" destId="{B8998280-772C-4A0E-B3F7-6723BB97FEC6}" srcOrd="0" destOrd="0" presId="urn:microsoft.com/office/officeart/2005/8/layout/vList5"/>
    <dgm:cxn modelId="{A42A85C4-DA2B-4BDE-AF3A-03129533972A}" type="presOf" srcId="{07E6F542-F204-430B-A837-9C8D60DA74FB}" destId="{0B29AD4A-1C36-4DA9-96CC-9D8BB9ED6B1E}" srcOrd="0" destOrd="0" presId="urn:microsoft.com/office/officeart/2005/8/layout/vList5"/>
    <dgm:cxn modelId="{AE68E7C5-6793-4B73-B86D-11AEADDFAA23}" srcId="{0EC737CB-0FA9-4F91-8DB2-C61042051A3B}" destId="{0D35267A-48B4-4E26-AF2C-2C16B1E1E9AF}" srcOrd="2" destOrd="0" parTransId="{75F89CED-F8A0-4E51-A360-107D0C570C22}" sibTransId="{8336240F-6058-4F04-AACE-2C5C359FF6D1}"/>
    <dgm:cxn modelId="{05B2D4CC-ABE9-4CFA-927F-3F3DFB4BAC93}" type="presOf" srcId="{8E0B6E67-B247-4D60-A9F6-ADAA96564551}" destId="{79641F4F-0985-47F6-85D2-C22F680F4BEC}" srcOrd="0" destOrd="0" presId="urn:microsoft.com/office/officeart/2005/8/layout/vList5"/>
    <dgm:cxn modelId="{32D3ADCD-323D-4F72-A12B-2CBDF5146921}" type="presOf" srcId="{B75668C9-537C-4E24-8AC0-01D0BACC4315}" destId="{C037D59E-F175-4635-BB83-E94358466969}" srcOrd="0" destOrd="1" presId="urn:microsoft.com/office/officeart/2005/8/layout/vList5"/>
    <dgm:cxn modelId="{14111CE3-2B29-4038-9B82-103F1DAD3BE8}" type="presOf" srcId="{3288A62B-B188-4E3A-B48D-3ECDC05B47F3}" destId="{0B2B8A23-60ED-44C5-BBBF-C287CDDE82B8}" srcOrd="0" destOrd="0" presId="urn:microsoft.com/office/officeart/2005/8/layout/vList5"/>
    <dgm:cxn modelId="{F62113E9-7D66-4390-9B2E-40D117A53A8C}" type="presOf" srcId="{C554AD51-A044-4AA9-91F1-3ED77243F5FE}" destId="{C9E583B8-9BB6-42AA-8617-9888E13D8EAF}" srcOrd="0" destOrd="4" presId="urn:microsoft.com/office/officeart/2005/8/layout/vList5"/>
    <dgm:cxn modelId="{F2B4F0ED-F359-46AA-A758-11F5342C1903}" srcId="{0D35267A-48B4-4E26-AF2C-2C16B1E1E9AF}" destId="{463C9C4E-1EF7-4ABA-A6A7-92C517F9DC12}" srcOrd="0" destOrd="0" parTransId="{FEB3347F-EF34-419A-8DEB-F585237E5DA2}" sibTransId="{284EDC90-8AA4-42E4-9EE5-1D91FFFC1ABB}"/>
    <dgm:cxn modelId="{957AFCF0-613D-410A-B43B-622EA02AD5C3}" srcId="{0EC737CB-0FA9-4F91-8DB2-C61042051A3B}" destId="{8E0B6E67-B247-4D60-A9F6-ADAA96564551}" srcOrd="1" destOrd="0" parTransId="{DA9AC32E-C2B9-4ACA-BB8D-C07B7472E6A9}" sibTransId="{5EACBD2B-76CE-479F-B52F-9E640967584C}"/>
    <dgm:cxn modelId="{3E0BCFF3-1590-4C0B-9ECF-BD22858D4F45}" srcId="{684292D1-69F3-4A37-BE09-CEE42BE9C22B}" destId="{4224C15E-5024-4AF3-BFC0-8B569E8837BD}" srcOrd="3" destOrd="0" parTransId="{1D99ECF1-DC3B-4E44-852D-68062A0D6097}" sibTransId="{F03812D6-2C3D-442F-B380-4EA5DA2E58EA}"/>
    <dgm:cxn modelId="{8ACC23F7-F372-4845-ACBF-19E0DB3F081E}" type="presOf" srcId="{60F227B5-2697-43C9-8FFD-34172CD3F217}" destId="{8C355DDF-62E5-4C80-AAD1-42FB27952A1E}" srcOrd="0" destOrd="1" presId="urn:microsoft.com/office/officeart/2005/8/layout/vList5"/>
    <dgm:cxn modelId="{05AC02FA-17C2-45BF-9FFF-44B9909F00B1}" srcId="{8E0B6E67-B247-4D60-A9F6-ADAA96564551}" destId="{60F227B5-2697-43C9-8FFD-34172CD3F217}" srcOrd="1" destOrd="0" parTransId="{7D882C84-9E9B-4257-B888-B17C0EA7A332}" sibTransId="{46782CAC-B29F-4436-9842-7886BA774271}"/>
    <dgm:cxn modelId="{A4FCB7B6-D15F-4B64-8E0D-26EA7C9CE6DA}" type="presParOf" srcId="{E52BCAD6-03E7-470C-A2AD-216401A5C0E2}" destId="{6E95A8E0-A020-4C58-9E69-3ACE3B41F1E6}" srcOrd="0" destOrd="0" presId="urn:microsoft.com/office/officeart/2005/8/layout/vList5"/>
    <dgm:cxn modelId="{78394EF9-6A7B-44E5-AD41-9C870A8220EE}" type="presParOf" srcId="{6E95A8E0-A020-4C58-9E69-3ACE3B41F1E6}" destId="{8D26986F-7CD2-440E-966E-39F45E5B443E}" srcOrd="0" destOrd="0" presId="urn:microsoft.com/office/officeart/2005/8/layout/vList5"/>
    <dgm:cxn modelId="{6D11E690-3E6A-45DC-BF55-137BAE1E0D09}" type="presParOf" srcId="{6E95A8E0-A020-4C58-9E69-3ACE3B41F1E6}" destId="{C9E583B8-9BB6-42AA-8617-9888E13D8EAF}" srcOrd="1" destOrd="0" presId="urn:microsoft.com/office/officeart/2005/8/layout/vList5"/>
    <dgm:cxn modelId="{7CC827A6-B51B-457C-AE3E-60964B47EEED}" type="presParOf" srcId="{E52BCAD6-03E7-470C-A2AD-216401A5C0E2}" destId="{63F69624-125C-475A-8B33-F431CA5482A5}" srcOrd="1" destOrd="0" presId="urn:microsoft.com/office/officeart/2005/8/layout/vList5"/>
    <dgm:cxn modelId="{F177FB46-7962-42EC-A1BD-31F65E4F5227}" type="presParOf" srcId="{E52BCAD6-03E7-470C-A2AD-216401A5C0E2}" destId="{4C02E6FE-0BAC-480B-925B-CB65C43F707E}" srcOrd="2" destOrd="0" presId="urn:microsoft.com/office/officeart/2005/8/layout/vList5"/>
    <dgm:cxn modelId="{C0CE494C-D966-419C-B026-20AD6C1978D8}" type="presParOf" srcId="{4C02E6FE-0BAC-480B-925B-CB65C43F707E}" destId="{79641F4F-0985-47F6-85D2-C22F680F4BEC}" srcOrd="0" destOrd="0" presId="urn:microsoft.com/office/officeart/2005/8/layout/vList5"/>
    <dgm:cxn modelId="{58432572-CD48-4DEB-BAD3-894963753E39}" type="presParOf" srcId="{4C02E6FE-0BAC-480B-925B-CB65C43F707E}" destId="{8C355DDF-62E5-4C80-AAD1-42FB27952A1E}" srcOrd="1" destOrd="0" presId="urn:microsoft.com/office/officeart/2005/8/layout/vList5"/>
    <dgm:cxn modelId="{41367720-A6F6-42BF-8463-1F152097DA90}" type="presParOf" srcId="{E52BCAD6-03E7-470C-A2AD-216401A5C0E2}" destId="{24E84991-430D-4763-B93D-8BB58789BB71}" srcOrd="3" destOrd="0" presId="urn:microsoft.com/office/officeart/2005/8/layout/vList5"/>
    <dgm:cxn modelId="{E7D7CBEC-8E5E-444E-B7AE-EC94810EB652}" type="presParOf" srcId="{E52BCAD6-03E7-470C-A2AD-216401A5C0E2}" destId="{CE805C72-C9EA-4E22-BB1E-9FDDC07E30A2}" srcOrd="4" destOrd="0" presId="urn:microsoft.com/office/officeart/2005/8/layout/vList5"/>
    <dgm:cxn modelId="{CC4B5568-1E0A-4D05-B888-21311E9C2FFC}" type="presParOf" srcId="{CE805C72-C9EA-4E22-BB1E-9FDDC07E30A2}" destId="{EB6A5230-1945-4661-B30B-4C0B9789AA86}" srcOrd="0" destOrd="0" presId="urn:microsoft.com/office/officeart/2005/8/layout/vList5"/>
    <dgm:cxn modelId="{08EB6E51-E0B7-45A9-84A7-9238E0B5C5B6}" type="presParOf" srcId="{CE805C72-C9EA-4E22-BB1E-9FDDC07E30A2}" destId="{C037D59E-F175-4635-BB83-E94358466969}" srcOrd="1" destOrd="0" presId="urn:microsoft.com/office/officeart/2005/8/layout/vList5"/>
    <dgm:cxn modelId="{F062154B-18DF-421F-AE0E-9D3313C828AA}" type="presParOf" srcId="{E52BCAD6-03E7-470C-A2AD-216401A5C0E2}" destId="{E53C42AA-C430-476E-9C33-BF2EF94AA7F9}" srcOrd="5" destOrd="0" presId="urn:microsoft.com/office/officeart/2005/8/layout/vList5"/>
    <dgm:cxn modelId="{B87F237D-2008-4493-93B4-8F41C4C7859E}" type="presParOf" srcId="{E52BCAD6-03E7-470C-A2AD-216401A5C0E2}" destId="{F4F144BC-D94E-408C-885F-B4C898F40B97}" srcOrd="6" destOrd="0" presId="urn:microsoft.com/office/officeart/2005/8/layout/vList5"/>
    <dgm:cxn modelId="{5EE69A14-F048-4145-8BFF-C875560EB3A0}" type="presParOf" srcId="{F4F144BC-D94E-408C-885F-B4C898F40B97}" destId="{0B29AD4A-1C36-4DA9-96CC-9D8BB9ED6B1E}" srcOrd="0" destOrd="0" presId="urn:microsoft.com/office/officeart/2005/8/layout/vList5"/>
    <dgm:cxn modelId="{F7C623A2-4517-496B-8DF6-AD65A7607AD9}" type="presParOf" srcId="{F4F144BC-D94E-408C-885F-B4C898F40B97}" destId="{B8998280-772C-4A0E-B3F7-6723BB97FEC6}" srcOrd="1" destOrd="0" presId="urn:microsoft.com/office/officeart/2005/8/layout/vList5"/>
    <dgm:cxn modelId="{B1FEF658-35E3-4074-ACE2-FAFB03C31797}" type="presParOf" srcId="{E52BCAD6-03E7-470C-A2AD-216401A5C0E2}" destId="{D898B531-CC49-462B-83D9-8CEA709604F4}" srcOrd="7" destOrd="0" presId="urn:microsoft.com/office/officeart/2005/8/layout/vList5"/>
    <dgm:cxn modelId="{22A60DC7-5772-4AC7-9129-8D33B374869F}" type="presParOf" srcId="{E52BCAD6-03E7-470C-A2AD-216401A5C0E2}" destId="{C5A914F0-FCB4-4299-8A7C-B482D961E4FC}" srcOrd="8" destOrd="0" presId="urn:microsoft.com/office/officeart/2005/8/layout/vList5"/>
    <dgm:cxn modelId="{084E17B2-51C0-45FC-8C89-E721D8F0E561}" type="presParOf" srcId="{C5A914F0-FCB4-4299-8A7C-B482D961E4FC}" destId="{0B2B8A23-60ED-44C5-BBBF-C287CDDE82B8}" srcOrd="0" destOrd="0" presId="urn:microsoft.com/office/officeart/2005/8/layout/vList5"/>
    <dgm:cxn modelId="{6757AE0A-9990-4148-BB9E-C26C48588D68}" type="presParOf" srcId="{C5A914F0-FCB4-4299-8A7C-B482D961E4FC}" destId="{14969D23-C880-400B-94D3-571AB728C5D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C737CB-0FA9-4F91-8DB2-C61042051A3B}" type="doc">
      <dgm:prSet loTypeId="urn:microsoft.com/office/officeart/2005/8/layout/vList5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en-AU"/>
        </a:p>
      </dgm:t>
    </dgm:pt>
    <dgm:pt modelId="{684292D1-69F3-4A37-BE09-CEE42BE9C22B}">
      <dgm:prSet phldrT="[Text]"/>
      <dgm:spPr>
        <a:solidFill>
          <a:srgbClr val="FF0000"/>
        </a:solidFill>
      </dgm:spPr>
      <dgm:t>
        <a:bodyPr/>
        <a:lstStyle/>
        <a:p>
          <a:pPr algn="l"/>
          <a:r>
            <a:rPr lang="en-AU" b="1" dirty="0"/>
            <a:t>1. VET Accreditation </a:t>
          </a:r>
        </a:p>
      </dgm:t>
    </dgm:pt>
    <dgm:pt modelId="{872A1231-7996-421D-9A65-329DF4AE4348}" type="parTrans" cxnId="{BE73E73E-E644-43E5-9ED1-EAD123F87A5B}">
      <dgm:prSet/>
      <dgm:spPr/>
      <dgm:t>
        <a:bodyPr/>
        <a:lstStyle/>
        <a:p>
          <a:endParaRPr lang="en-AU"/>
        </a:p>
      </dgm:t>
    </dgm:pt>
    <dgm:pt modelId="{1E18C7B5-A3BD-4ECD-89AF-5D43314BF572}" type="sibTrans" cxnId="{BE73E73E-E644-43E5-9ED1-EAD123F87A5B}">
      <dgm:prSet/>
      <dgm:spPr/>
      <dgm:t>
        <a:bodyPr/>
        <a:lstStyle/>
        <a:p>
          <a:endParaRPr lang="en-AU"/>
        </a:p>
      </dgm:t>
    </dgm:pt>
    <dgm:pt modelId="{29141CFD-62B6-435C-A5F7-F0154FDD150A}">
      <dgm:prSet phldrT="[Text]" custT="1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en-AU" sz="1000" b="0" dirty="0"/>
            <a:t>COMPLETE Assessor Course [SLSQ]</a:t>
          </a:r>
          <a:br>
            <a:rPr lang="en-AU" sz="1000" b="1" dirty="0"/>
          </a:br>
          <a:r>
            <a:rPr lang="en-AU" sz="1000" b="1" dirty="0"/>
            <a:t>OR</a:t>
          </a:r>
        </a:p>
      </dgm:t>
    </dgm:pt>
    <dgm:pt modelId="{EF1221E9-422A-4E50-B450-CE986561A33D}" type="parTrans" cxnId="{0561DC8C-BEA6-4FDF-A720-088291548FE0}">
      <dgm:prSet/>
      <dgm:spPr/>
      <dgm:t>
        <a:bodyPr/>
        <a:lstStyle/>
        <a:p>
          <a:endParaRPr lang="en-AU"/>
        </a:p>
      </dgm:t>
    </dgm:pt>
    <dgm:pt modelId="{B948BB37-A486-46D8-8A52-8BF30E9506BF}" type="sibTrans" cxnId="{0561DC8C-BEA6-4FDF-A720-088291548FE0}">
      <dgm:prSet/>
      <dgm:spPr/>
      <dgm:t>
        <a:bodyPr/>
        <a:lstStyle/>
        <a:p>
          <a:endParaRPr lang="en-AU"/>
        </a:p>
      </dgm:t>
    </dgm:pt>
    <dgm:pt modelId="{894DA611-D788-434F-B2F3-1428BD12A1C3}">
      <dgm:prSet phldrT="[Text]" custT="1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en-AU" sz="1000" dirty="0"/>
            <a:t>Credit Transfer  a. Current Cert IV TAE and/or its successor  b. TAEASS412 +  TAEASS413 + TAEDES411   </a:t>
          </a:r>
        </a:p>
      </dgm:t>
    </dgm:pt>
    <dgm:pt modelId="{53169635-E986-4B3B-965D-1855CC33FA55}" type="parTrans" cxnId="{875B2209-E357-4C78-A1C4-CB742DAE55D0}">
      <dgm:prSet/>
      <dgm:spPr/>
      <dgm:t>
        <a:bodyPr/>
        <a:lstStyle/>
        <a:p>
          <a:endParaRPr lang="en-AU"/>
        </a:p>
      </dgm:t>
    </dgm:pt>
    <dgm:pt modelId="{A0E30BAD-9977-4BE7-9E9E-2EC89A23877A}" type="sibTrans" cxnId="{875B2209-E357-4C78-A1C4-CB742DAE55D0}">
      <dgm:prSet/>
      <dgm:spPr/>
      <dgm:t>
        <a:bodyPr/>
        <a:lstStyle/>
        <a:p>
          <a:endParaRPr lang="en-AU"/>
        </a:p>
      </dgm:t>
    </dgm:pt>
    <dgm:pt modelId="{8E0B6E67-B247-4D60-A9F6-ADAA96564551}">
      <dgm:prSet phldrT="[Text]"/>
      <dgm:spPr>
        <a:solidFill>
          <a:srgbClr val="FF0000"/>
        </a:solidFill>
      </dgm:spPr>
      <dgm:t>
        <a:bodyPr/>
        <a:lstStyle/>
        <a:p>
          <a:pPr algn="l"/>
          <a:r>
            <a:rPr lang="en-AU" b="1" dirty="0"/>
            <a:t>2. Assess Squads</a:t>
          </a:r>
        </a:p>
      </dgm:t>
    </dgm:pt>
    <dgm:pt modelId="{DA9AC32E-C2B9-4ACA-BB8D-C07B7472E6A9}" type="parTrans" cxnId="{957AFCF0-613D-410A-B43B-622EA02AD5C3}">
      <dgm:prSet/>
      <dgm:spPr/>
      <dgm:t>
        <a:bodyPr/>
        <a:lstStyle/>
        <a:p>
          <a:endParaRPr lang="en-AU"/>
        </a:p>
      </dgm:t>
    </dgm:pt>
    <dgm:pt modelId="{5EACBD2B-76CE-479F-B52F-9E640967584C}" type="sibTrans" cxnId="{957AFCF0-613D-410A-B43B-622EA02AD5C3}">
      <dgm:prSet/>
      <dgm:spPr/>
      <dgm:t>
        <a:bodyPr/>
        <a:lstStyle/>
        <a:p>
          <a:endParaRPr lang="en-AU"/>
        </a:p>
      </dgm:t>
    </dgm:pt>
    <dgm:pt modelId="{C0F16A10-3F56-4CF1-B261-841799EE8EF2}">
      <dgm:prSet phldrT="[Text]" custT="1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en-AU" sz="800" dirty="0"/>
            <a:t>Assess a min. 2 x Squads (one within club + one external) of a min. (2) people in the award , whilst  holding the UOC and maintaining (12) months of minimum proficiency.</a:t>
          </a:r>
        </a:p>
      </dgm:t>
    </dgm:pt>
    <dgm:pt modelId="{234ECDF8-1BE4-4392-974D-24C889047FE9}" type="parTrans" cxnId="{2F5C0741-AD49-4FE9-9C56-92A934C8A691}">
      <dgm:prSet/>
      <dgm:spPr/>
      <dgm:t>
        <a:bodyPr/>
        <a:lstStyle/>
        <a:p>
          <a:endParaRPr lang="en-AU"/>
        </a:p>
      </dgm:t>
    </dgm:pt>
    <dgm:pt modelId="{2FD1BA7B-EDAF-41A4-B800-6F2AFFDD9713}" type="sibTrans" cxnId="{2F5C0741-AD49-4FE9-9C56-92A934C8A691}">
      <dgm:prSet/>
      <dgm:spPr/>
      <dgm:t>
        <a:bodyPr/>
        <a:lstStyle/>
        <a:p>
          <a:endParaRPr lang="en-AU"/>
        </a:p>
      </dgm:t>
    </dgm:pt>
    <dgm:pt modelId="{0D35267A-48B4-4E26-AF2C-2C16B1E1E9AF}">
      <dgm:prSet phldrT="[Text]"/>
      <dgm:spPr>
        <a:solidFill>
          <a:srgbClr val="FF0000"/>
        </a:solidFill>
      </dgm:spPr>
      <dgm:t>
        <a:bodyPr/>
        <a:lstStyle/>
        <a:p>
          <a:r>
            <a:rPr lang="en-AU" b="1" dirty="0"/>
            <a:t>3. Credential Paperwork</a:t>
          </a:r>
        </a:p>
      </dgm:t>
    </dgm:pt>
    <dgm:pt modelId="{75F89CED-F8A0-4E51-A360-107D0C570C22}" type="parTrans" cxnId="{AE68E7C5-6793-4B73-B86D-11AEADDFAA23}">
      <dgm:prSet/>
      <dgm:spPr/>
      <dgm:t>
        <a:bodyPr/>
        <a:lstStyle/>
        <a:p>
          <a:endParaRPr lang="en-AU"/>
        </a:p>
      </dgm:t>
    </dgm:pt>
    <dgm:pt modelId="{8336240F-6058-4F04-AACE-2C5C359FF6D1}" type="sibTrans" cxnId="{AE68E7C5-6793-4B73-B86D-11AEADDFAA23}">
      <dgm:prSet/>
      <dgm:spPr/>
      <dgm:t>
        <a:bodyPr/>
        <a:lstStyle/>
        <a:p>
          <a:endParaRPr lang="en-AU"/>
        </a:p>
      </dgm:t>
    </dgm:pt>
    <dgm:pt modelId="{463C9C4E-1EF7-4ABA-A6A7-92C517F9DC12}">
      <dgm:prSet phldrT="[Text]" custT="1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en-AU" sz="900" dirty="0"/>
            <a:t>Ensure your name is listed on the Training Course as a Probationary Assessor.  </a:t>
          </a:r>
        </a:p>
      </dgm:t>
    </dgm:pt>
    <dgm:pt modelId="{284EDC90-8AA4-42E4-9EE5-1D91FFFC1ABB}" type="sibTrans" cxnId="{F2B4F0ED-F359-46AA-A758-11F5342C1903}">
      <dgm:prSet/>
      <dgm:spPr/>
      <dgm:t>
        <a:bodyPr/>
        <a:lstStyle/>
        <a:p>
          <a:endParaRPr lang="en-AU"/>
        </a:p>
      </dgm:t>
    </dgm:pt>
    <dgm:pt modelId="{FEB3347F-EF34-419A-8DEB-F585237E5DA2}" type="parTrans" cxnId="{F2B4F0ED-F359-46AA-A758-11F5342C1903}">
      <dgm:prSet/>
      <dgm:spPr/>
      <dgm:t>
        <a:bodyPr/>
        <a:lstStyle/>
        <a:p>
          <a:endParaRPr lang="en-AU"/>
        </a:p>
      </dgm:t>
    </dgm:pt>
    <dgm:pt modelId="{07E6F542-F204-430B-A837-9C8D60DA74FB}">
      <dgm:prSet phldrT="[Text]"/>
      <dgm:spPr>
        <a:solidFill>
          <a:srgbClr val="FF0000"/>
        </a:solidFill>
      </dgm:spPr>
      <dgm:t>
        <a:bodyPr/>
        <a:lstStyle/>
        <a:p>
          <a:pPr algn="l"/>
          <a:r>
            <a:rPr lang="en-AU" b="1" dirty="0"/>
            <a:t>4. Processing</a:t>
          </a:r>
        </a:p>
      </dgm:t>
    </dgm:pt>
    <dgm:pt modelId="{34FF7667-7E0A-4E71-B75A-3F4744C0B4FF}" type="parTrans" cxnId="{434E7965-6469-45DC-8254-09EC7CD10211}">
      <dgm:prSet/>
      <dgm:spPr/>
      <dgm:t>
        <a:bodyPr/>
        <a:lstStyle/>
        <a:p>
          <a:endParaRPr lang="en-AU"/>
        </a:p>
      </dgm:t>
    </dgm:pt>
    <dgm:pt modelId="{E988B32B-2FA9-49A2-9827-DF8DD0322872}" type="sibTrans" cxnId="{434E7965-6469-45DC-8254-09EC7CD10211}">
      <dgm:prSet/>
      <dgm:spPr/>
      <dgm:t>
        <a:bodyPr/>
        <a:lstStyle/>
        <a:p>
          <a:endParaRPr lang="en-AU"/>
        </a:p>
      </dgm:t>
    </dgm:pt>
    <dgm:pt modelId="{8F357DC8-5CED-4267-8B73-261E70A874EF}">
      <dgm:prSet phldrT="[Text]" custT="1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en-AU" sz="900" dirty="0"/>
            <a:t>Once you have successfully assessed (2) squads and a current Assessor OR Direct Supervisor has deemed you competent, the Branch will generate your Assessor award and will forward to the SLSQ Membership Training Team for processing</a:t>
          </a:r>
        </a:p>
      </dgm:t>
    </dgm:pt>
    <dgm:pt modelId="{3D37A752-CE13-4A2C-8900-5E583228A237}" type="parTrans" cxnId="{6E7E6C69-3193-43BB-8357-5EF43F0EAB94}">
      <dgm:prSet/>
      <dgm:spPr/>
      <dgm:t>
        <a:bodyPr/>
        <a:lstStyle/>
        <a:p>
          <a:endParaRPr lang="en-AU"/>
        </a:p>
      </dgm:t>
    </dgm:pt>
    <dgm:pt modelId="{72F81758-CDEA-4DFF-909B-E6522ECCCE0F}" type="sibTrans" cxnId="{6E7E6C69-3193-43BB-8357-5EF43F0EAB94}">
      <dgm:prSet/>
      <dgm:spPr/>
      <dgm:t>
        <a:bodyPr/>
        <a:lstStyle/>
        <a:p>
          <a:endParaRPr lang="en-AU"/>
        </a:p>
      </dgm:t>
    </dgm:pt>
    <dgm:pt modelId="{3288A62B-B188-4E3A-B48D-3ECDC05B47F3}">
      <dgm:prSet phldrT="[Text]"/>
      <dgm:spPr>
        <a:solidFill>
          <a:srgbClr val="FF0000"/>
        </a:solidFill>
      </dgm:spPr>
      <dgm:t>
        <a:bodyPr/>
        <a:lstStyle/>
        <a:p>
          <a:pPr algn="l"/>
          <a:r>
            <a:rPr lang="en-AU" b="1" dirty="0"/>
            <a:t>5. Skills Maintenance </a:t>
          </a:r>
        </a:p>
      </dgm:t>
    </dgm:pt>
    <dgm:pt modelId="{FEEA5101-EFDB-4069-B63D-08B81A1D9593}" type="parTrans" cxnId="{DCB57D8E-64D6-4BB9-A307-A40CD6F78A7D}">
      <dgm:prSet/>
      <dgm:spPr/>
      <dgm:t>
        <a:bodyPr/>
        <a:lstStyle/>
        <a:p>
          <a:endParaRPr lang="en-AU"/>
        </a:p>
      </dgm:t>
    </dgm:pt>
    <dgm:pt modelId="{DF3E718A-26D8-4D1A-9471-EFF18807E7C7}" type="sibTrans" cxnId="{DCB57D8E-64D6-4BB9-A307-A40CD6F78A7D}">
      <dgm:prSet/>
      <dgm:spPr/>
      <dgm:t>
        <a:bodyPr/>
        <a:lstStyle/>
        <a:p>
          <a:endParaRPr lang="en-AU"/>
        </a:p>
      </dgm:t>
    </dgm:pt>
    <dgm:pt modelId="{E4ACDF82-487D-4D04-AB27-60DA1BEBFCC2}">
      <dgm:prSet phldrT="[Text]" custT="1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en-AU" sz="1000" dirty="0"/>
            <a:t>To maintain currency, mandatory completion of the Annual Trainer, Assessor and Facilitator (TAF) Proficiency Module online via the SLSQ Education Hub, is required.</a:t>
          </a:r>
        </a:p>
      </dgm:t>
    </dgm:pt>
    <dgm:pt modelId="{5DE0634C-4305-4ABA-80DD-9C4A6367ABFE}" type="parTrans" cxnId="{8EC63D22-8E44-4283-91ED-0DC0CAC274CE}">
      <dgm:prSet/>
      <dgm:spPr/>
      <dgm:t>
        <a:bodyPr/>
        <a:lstStyle/>
        <a:p>
          <a:endParaRPr lang="en-AU"/>
        </a:p>
      </dgm:t>
    </dgm:pt>
    <dgm:pt modelId="{50AAFDFA-D233-4251-85DD-90D974F64A49}" type="sibTrans" cxnId="{8EC63D22-8E44-4283-91ED-0DC0CAC274CE}">
      <dgm:prSet/>
      <dgm:spPr/>
      <dgm:t>
        <a:bodyPr/>
        <a:lstStyle/>
        <a:p>
          <a:endParaRPr lang="en-AU"/>
        </a:p>
      </dgm:t>
    </dgm:pt>
    <dgm:pt modelId="{C554AD51-A044-4AA9-91F1-3ED77243F5FE}">
      <dgm:prSet/>
      <dgm:spPr/>
      <dgm:t>
        <a:bodyPr/>
        <a:lstStyle/>
        <a:p>
          <a:endParaRPr lang="en-AU" sz="600" dirty="0"/>
        </a:p>
      </dgm:t>
    </dgm:pt>
    <dgm:pt modelId="{A2DF8A06-9121-4CFE-87C3-1102D24F8339}" type="parTrans" cxnId="{27444478-B159-4601-8560-4EC091BB4EC7}">
      <dgm:prSet/>
      <dgm:spPr/>
      <dgm:t>
        <a:bodyPr/>
        <a:lstStyle/>
        <a:p>
          <a:endParaRPr lang="en-AU"/>
        </a:p>
      </dgm:t>
    </dgm:pt>
    <dgm:pt modelId="{79072755-E3A6-4C9F-92ED-18FB79BA3085}" type="sibTrans" cxnId="{27444478-B159-4601-8560-4EC091BB4EC7}">
      <dgm:prSet/>
      <dgm:spPr/>
      <dgm:t>
        <a:bodyPr/>
        <a:lstStyle/>
        <a:p>
          <a:endParaRPr lang="en-AU"/>
        </a:p>
      </dgm:t>
    </dgm:pt>
    <dgm:pt modelId="{4224C15E-5024-4AF3-BFC0-8B569E8837BD}">
      <dgm:prSet/>
      <dgm:spPr/>
      <dgm:t>
        <a:bodyPr/>
        <a:lstStyle/>
        <a:p>
          <a:endParaRPr lang="en-AU" sz="600" dirty="0"/>
        </a:p>
      </dgm:t>
    </dgm:pt>
    <dgm:pt modelId="{1D99ECF1-DC3B-4E44-852D-68062A0D6097}" type="parTrans" cxnId="{3E0BCFF3-1590-4C0B-9ECF-BD22858D4F45}">
      <dgm:prSet/>
      <dgm:spPr/>
      <dgm:t>
        <a:bodyPr/>
        <a:lstStyle/>
        <a:p>
          <a:endParaRPr lang="en-AU"/>
        </a:p>
      </dgm:t>
    </dgm:pt>
    <dgm:pt modelId="{F03812D6-2C3D-442F-B380-4EA5DA2E58EA}" type="sibTrans" cxnId="{3E0BCFF3-1590-4C0B-9ECF-BD22858D4F45}">
      <dgm:prSet/>
      <dgm:spPr/>
      <dgm:t>
        <a:bodyPr/>
        <a:lstStyle/>
        <a:p>
          <a:endParaRPr lang="en-AU"/>
        </a:p>
      </dgm:t>
    </dgm:pt>
    <dgm:pt modelId="{4B71B8F5-D0F5-44C0-840F-FBFBBAC87BD6}">
      <dgm:prSet phldrT="[Text]" custT="1"/>
      <dgm:spPr>
        <a:solidFill>
          <a:srgbClr val="FFC000">
            <a:alpha val="90000"/>
          </a:srgbClr>
        </a:solidFill>
      </dgm:spPr>
      <dgm:t>
        <a:bodyPr/>
        <a:lstStyle/>
        <a:p>
          <a:endParaRPr lang="en-AU" sz="1000" b="1" dirty="0"/>
        </a:p>
      </dgm:t>
    </dgm:pt>
    <dgm:pt modelId="{5C9FD44C-13D3-4EDD-BA8A-87CFE0CD2567}" type="parTrans" cxnId="{6A5DD042-4886-4D6B-8838-F4103997C6C7}">
      <dgm:prSet/>
      <dgm:spPr/>
      <dgm:t>
        <a:bodyPr/>
        <a:lstStyle/>
        <a:p>
          <a:endParaRPr lang="en-AU"/>
        </a:p>
      </dgm:t>
    </dgm:pt>
    <dgm:pt modelId="{89548187-A715-461C-B012-EEB1577BF297}" type="sibTrans" cxnId="{6A5DD042-4886-4D6B-8838-F4103997C6C7}">
      <dgm:prSet/>
      <dgm:spPr/>
      <dgm:t>
        <a:bodyPr/>
        <a:lstStyle/>
        <a:p>
          <a:endParaRPr lang="en-AU"/>
        </a:p>
      </dgm:t>
    </dgm:pt>
    <dgm:pt modelId="{60F227B5-2697-43C9-8FFD-34172CD3F217}">
      <dgm:prSet custT="1"/>
      <dgm:spPr/>
      <dgm:t>
        <a:bodyPr/>
        <a:lstStyle/>
        <a:p>
          <a:r>
            <a:rPr lang="en-AU" sz="800" dirty="0"/>
            <a:t>*Best Practice, first time Probationary Assessor will assist with a min. of one course prior to leading a formal course.</a:t>
          </a:r>
        </a:p>
      </dgm:t>
    </dgm:pt>
    <dgm:pt modelId="{7D882C84-9E9B-4257-B888-B17C0EA7A332}" type="parTrans" cxnId="{05AC02FA-17C2-45BF-9FFF-44B9909F00B1}">
      <dgm:prSet/>
      <dgm:spPr/>
      <dgm:t>
        <a:bodyPr/>
        <a:lstStyle/>
        <a:p>
          <a:endParaRPr lang="en-AU"/>
        </a:p>
      </dgm:t>
    </dgm:pt>
    <dgm:pt modelId="{46782CAC-B29F-4436-9842-7886BA774271}" type="sibTrans" cxnId="{05AC02FA-17C2-45BF-9FFF-44B9909F00B1}">
      <dgm:prSet/>
      <dgm:spPr/>
      <dgm:t>
        <a:bodyPr/>
        <a:lstStyle/>
        <a:p>
          <a:endParaRPr lang="en-AU"/>
        </a:p>
      </dgm:t>
    </dgm:pt>
    <dgm:pt modelId="{B75668C9-537C-4E24-8AC0-01D0BACC4315}">
      <dgm:prSet phldrT="[Text]" custT="1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en-AU" sz="900" dirty="0"/>
            <a:t>Request the SLSQ Probationary Assessor Observation/Supervision Form be completed by the Chief Assessor for each course you assess.</a:t>
          </a:r>
        </a:p>
      </dgm:t>
    </dgm:pt>
    <dgm:pt modelId="{F5F4028C-569E-4CB2-A7B9-4A8E571EACE1}" type="parTrans" cxnId="{43B31D9A-B763-4203-96D0-B893A393BA03}">
      <dgm:prSet/>
      <dgm:spPr/>
      <dgm:t>
        <a:bodyPr/>
        <a:lstStyle/>
        <a:p>
          <a:endParaRPr lang="en-AU"/>
        </a:p>
      </dgm:t>
    </dgm:pt>
    <dgm:pt modelId="{434E01FE-E49F-447A-A232-D1C5D58279C8}" type="sibTrans" cxnId="{43B31D9A-B763-4203-96D0-B893A393BA03}">
      <dgm:prSet/>
      <dgm:spPr/>
      <dgm:t>
        <a:bodyPr/>
        <a:lstStyle/>
        <a:p>
          <a:endParaRPr lang="en-AU"/>
        </a:p>
      </dgm:t>
    </dgm:pt>
    <dgm:pt modelId="{F4576329-2133-4CBA-BF5B-D7EF1E85C7AD}">
      <dgm:prSet custT="1"/>
      <dgm:spPr/>
      <dgm:t>
        <a:bodyPr/>
        <a:lstStyle/>
        <a:p>
          <a:r>
            <a:rPr lang="en-AU" sz="800" dirty="0"/>
            <a:t>One Course, may not be sufficient and there is no time limit on the number of Probationary courses an assessor may run prior to being signed off.</a:t>
          </a:r>
        </a:p>
      </dgm:t>
    </dgm:pt>
    <dgm:pt modelId="{355DF0F7-83B9-4B9D-AEC7-F8FACDAE6F13}" type="parTrans" cxnId="{96D9B31F-E62D-47D3-9428-E5A55036F95C}">
      <dgm:prSet/>
      <dgm:spPr/>
      <dgm:t>
        <a:bodyPr/>
        <a:lstStyle/>
        <a:p>
          <a:endParaRPr lang="en-AU"/>
        </a:p>
      </dgm:t>
    </dgm:pt>
    <dgm:pt modelId="{A4F945E4-FB8B-409F-AEDD-9A49729F9A9D}" type="sibTrans" cxnId="{96D9B31F-E62D-47D3-9428-E5A55036F95C}">
      <dgm:prSet/>
      <dgm:spPr/>
      <dgm:t>
        <a:bodyPr/>
        <a:lstStyle/>
        <a:p>
          <a:endParaRPr lang="en-AU"/>
        </a:p>
      </dgm:t>
    </dgm:pt>
    <dgm:pt modelId="{DE4F56B6-25DC-47B6-92F0-ACE5BD9AD135}">
      <dgm:prSet phldrT="[Text]"/>
      <dgm:spPr>
        <a:solidFill>
          <a:srgbClr val="FFC000">
            <a:alpha val="90000"/>
          </a:srgbClr>
        </a:solidFill>
      </dgm:spPr>
      <dgm:t>
        <a:bodyPr/>
        <a:lstStyle/>
        <a:p>
          <a:endParaRPr lang="en-AU" sz="700" dirty="0"/>
        </a:p>
      </dgm:t>
    </dgm:pt>
    <dgm:pt modelId="{88767815-E1BA-4115-BC2D-5EAD8990DE7C}" type="parTrans" cxnId="{02E61F48-C427-46B1-92C0-B0344BC7F558}">
      <dgm:prSet/>
      <dgm:spPr/>
      <dgm:t>
        <a:bodyPr/>
        <a:lstStyle/>
        <a:p>
          <a:endParaRPr lang="en-AU"/>
        </a:p>
      </dgm:t>
    </dgm:pt>
    <dgm:pt modelId="{2235868B-D5E5-46DC-9B79-30B59A1DF9AD}" type="sibTrans" cxnId="{02E61F48-C427-46B1-92C0-B0344BC7F558}">
      <dgm:prSet/>
      <dgm:spPr/>
      <dgm:t>
        <a:bodyPr/>
        <a:lstStyle/>
        <a:p>
          <a:endParaRPr lang="en-AU"/>
        </a:p>
      </dgm:t>
    </dgm:pt>
    <dgm:pt modelId="{B053E46C-CE94-4436-B98F-106A822CA45C}">
      <dgm:prSet phldrT="[Text]" custT="1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en-AU" sz="900" dirty="0"/>
            <a:t>Sign FORM 14 , supported and endorsed by the Chief Assessor.</a:t>
          </a:r>
        </a:p>
      </dgm:t>
    </dgm:pt>
    <dgm:pt modelId="{7D593A6C-9F74-43FC-80CA-6B0F05839682}" type="parTrans" cxnId="{34B329C9-0F3B-49A7-9A8A-004E88D72F5C}">
      <dgm:prSet/>
      <dgm:spPr/>
      <dgm:t>
        <a:bodyPr/>
        <a:lstStyle/>
        <a:p>
          <a:endParaRPr lang="en-AU"/>
        </a:p>
      </dgm:t>
    </dgm:pt>
    <dgm:pt modelId="{39FEDFF6-D2EF-4CA8-8B1A-B47C158F57E8}" type="sibTrans" cxnId="{34B329C9-0F3B-49A7-9A8A-004E88D72F5C}">
      <dgm:prSet/>
      <dgm:spPr/>
      <dgm:t>
        <a:bodyPr/>
        <a:lstStyle/>
        <a:p>
          <a:endParaRPr lang="en-AU"/>
        </a:p>
      </dgm:t>
    </dgm:pt>
    <dgm:pt modelId="{8EC4788A-1813-4DE1-81A3-F7664510900B}">
      <dgm:prSet phldrT="[Text]"/>
      <dgm:spPr>
        <a:solidFill>
          <a:srgbClr val="FFC000">
            <a:alpha val="90000"/>
          </a:srgbClr>
        </a:solidFill>
      </dgm:spPr>
      <dgm:t>
        <a:bodyPr/>
        <a:lstStyle/>
        <a:p>
          <a:endParaRPr lang="en-AU" sz="800" dirty="0"/>
        </a:p>
      </dgm:t>
    </dgm:pt>
    <dgm:pt modelId="{5A8D95A0-0729-4E78-81BF-E7081B0C8774}" type="parTrans" cxnId="{B175C5C2-0DDD-473E-9C12-74E62E8CFCB5}">
      <dgm:prSet/>
      <dgm:spPr/>
      <dgm:t>
        <a:bodyPr/>
        <a:lstStyle/>
        <a:p>
          <a:endParaRPr lang="en-AU"/>
        </a:p>
      </dgm:t>
    </dgm:pt>
    <dgm:pt modelId="{87B9DD6E-33A3-4290-90AD-F1BBC7DF681E}" type="sibTrans" cxnId="{B175C5C2-0DDD-473E-9C12-74E62E8CFCB5}">
      <dgm:prSet/>
      <dgm:spPr/>
      <dgm:t>
        <a:bodyPr/>
        <a:lstStyle/>
        <a:p>
          <a:endParaRPr lang="en-AU"/>
        </a:p>
      </dgm:t>
    </dgm:pt>
    <dgm:pt modelId="{E52BCAD6-03E7-470C-A2AD-216401A5C0E2}" type="pres">
      <dgm:prSet presAssocID="{0EC737CB-0FA9-4F91-8DB2-C61042051A3B}" presName="Name0" presStyleCnt="0">
        <dgm:presLayoutVars>
          <dgm:dir/>
          <dgm:animLvl val="lvl"/>
          <dgm:resizeHandles val="exact"/>
        </dgm:presLayoutVars>
      </dgm:prSet>
      <dgm:spPr/>
    </dgm:pt>
    <dgm:pt modelId="{6E95A8E0-A020-4C58-9E69-3ACE3B41F1E6}" type="pres">
      <dgm:prSet presAssocID="{684292D1-69F3-4A37-BE09-CEE42BE9C22B}" presName="linNode" presStyleCnt="0"/>
      <dgm:spPr/>
    </dgm:pt>
    <dgm:pt modelId="{8D26986F-7CD2-440E-966E-39F45E5B443E}" type="pres">
      <dgm:prSet presAssocID="{684292D1-69F3-4A37-BE09-CEE42BE9C22B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C9E583B8-9BB6-42AA-8617-9888E13D8EAF}" type="pres">
      <dgm:prSet presAssocID="{684292D1-69F3-4A37-BE09-CEE42BE9C22B}" presName="descendantText" presStyleLbl="alignAccFollowNode1" presStyleIdx="0" presStyleCnt="5" custScaleX="100428" custScaleY="125732">
        <dgm:presLayoutVars>
          <dgm:bulletEnabled val="1"/>
        </dgm:presLayoutVars>
      </dgm:prSet>
      <dgm:spPr/>
    </dgm:pt>
    <dgm:pt modelId="{63F69624-125C-475A-8B33-F431CA5482A5}" type="pres">
      <dgm:prSet presAssocID="{1E18C7B5-A3BD-4ECD-89AF-5D43314BF572}" presName="sp" presStyleCnt="0"/>
      <dgm:spPr/>
    </dgm:pt>
    <dgm:pt modelId="{4C02E6FE-0BAC-480B-925B-CB65C43F707E}" type="pres">
      <dgm:prSet presAssocID="{8E0B6E67-B247-4D60-A9F6-ADAA96564551}" presName="linNode" presStyleCnt="0"/>
      <dgm:spPr/>
    </dgm:pt>
    <dgm:pt modelId="{79641F4F-0985-47F6-85D2-C22F680F4BEC}" type="pres">
      <dgm:prSet presAssocID="{8E0B6E67-B247-4D60-A9F6-ADAA96564551}" presName="parentText" presStyleLbl="node1" presStyleIdx="1" presStyleCnt="5" custLinFactNeighborX="-839" custLinFactNeighborY="-3446">
        <dgm:presLayoutVars>
          <dgm:chMax val="1"/>
          <dgm:bulletEnabled val="1"/>
        </dgm:presLayoutVars>
      </dgm:prSet>
      <dgm:spPr/>
    </dgm:pt>
    <dgm:pt modelId="{8C355DDF-62E5-4C80-AAD1-42FB27952A1E}" type="pres">
      <dgm:prSet presAssocID="{8E0B6E67-B247-4D60-A9F6-ADAA96564551}" presName="descendantText" presStyleLbl="alignAccFollowNode1" presStyleIdx="1" presStyleCnt="5" custScaleY="119369">
        <dgm:presLayoutVars>
          <dgm:bulletEnabled val="1"/>
        </dgm:presLayoutVars>
      </dgm:prSet>
      <dgm:spPr/>
    </dgm:pt>
    <dgm:pt modelId="{24E84991-430D-4763-B93D-8BB58789BB71}" type="pres">
      <dgm:prSet presAssocID="{5EACBD2B-76CE-479F-B52F-9E640967584C}" presName="sp" presStyleCnt="0"/>
      <dgm:spPr/>
    </dgm:pt>
    <dgm:pt modelId="{CE805C72-C9EA-4E22-BB1E-9FDDC07E30A2}" type="pres">
      <dgm:prSet presAssocID="{0D35267A-48B4-4E26-AF2C-2C16B1E1E9AF}" presName="linNode" presStyleCnt="0"/>
      <dgm:spPr/>
    </dgm:pt>
    <dgm:pt modelId="{EB6A5230-1945-4661-B30B-4C0B9789AA86}" type="pres">
      <dgm:prSet presAssocID="{0D35267A-48B4-4E26-AF2C-2C16B1E1E9AF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C037D59E-F175-4635-BB83-E94358466969}" type="pres">
      <dgm:prSet presAssocID="{0D35267A-48B4-4E26-AF2C-2C16B1E1E9AF}" presName="descendantText" presStyleLbl="alignAccFollowNode1" presStyleIdx="2" presStyleCnt="5" custScaleY="118893">
        <dgm:presLayoutVars>
          <dgm:bulletEnabled val="1"/>
        </dgm:presLayoutVars>
      </dgm:prSet>
      <dgm:spPr/>
    </dgm:pt>
    <dgm:pt modelId="{E53C42AA-C430-476E-9C33-BF2EF94AA7F9}" type="pres">
      <dgm:prSet presAssocID="{8336240F-6058-4F04-AACE-2C5C359FF6D1}" presName="sp" presStyleCnt="0"/>
      <dgm:spPr/>
    </dgm:pt>
    <dgm:pt modelId="{F4F144BC-D94E-408C-885F-B4C898F40B97}" type="pres">
      <dgm:prSet presAssocID="{07E6F542-F204-430B-A837-9C8D60DA74FB}" presName="linNode" presStyleCnt="0"/>
      <dgm:spPr/>
    </dgm:pt>
    <dgm:pt modelId="{0B29AD4A-1C36-4DA9-96CC-9D8BB9ED6B1E}" type="pres">
      <dgm:prSet presAssocID="{07E6F542-F204-430B-A837-9C8D60DA74FB}" presName="parentText" presStyleLbl="node1" presStyleIdx="3" presStyleCnt="5" custLinFactNeighborX="-419">
        <dgm:presLayoutVars>
          <dgm:chMax val="1"/>
          <dgm:bulletEnabled val="1"/>
        </dgm:presLayoutVars>
      </dgm:prSet>
      <dgm:spPr/>
    </dgm:pt>
    <dgm:pt modelId="{B8998280-772C-4A0E-B3F7-6723BB97FEC6}" type="pres">
      <dgm:prSet presAssocID="{07E6F542-F204-430B-A837-9C8D60DA74FB}" presName="descendantText" presStyleLbl="alignAccFollowNode1" presStyleIdx="3" presStyleCnt="5">
        <dgm:presLayoutVars>
          <dgm:bulletEnabled val="1"/>
        </dgm:presLayoutVars>
      </dgm:prSet>
      <dgm:spPr/>
    </dgm:pt>
    <dgm:pt modelId="{D898B531-CC49-462B-83D9-8CEA709604F4}" type="pres">
      <dgm:prSet presAssocID="{E988B32B-2FA9-49A2-9827-DF8DD0322872}" presName="sp" presStyleCnt="0"/>
      <dgm:spPr/>
    </dgm:pt>
    <dgm:pt modelId="{C5A914F0-FCB4-4299-8A7C-B482D961E4FC}" type="pres">
      <dgm:prSet presAssocID="{3288A62B-B188-4E3A-B48D-3ECDC05B47F3}" presName="linNode" presStyleCnt="0"/>
      <dgm:spPr/>
    </dgm:pt>
    <dgm:pt modelId="{0B2B8A23-60ED-44C5-BBBF-C287CDDE82B8}" type="pres">
      <dgm:prSet presAssocID="{3288A62B-B188-4E3A-B48D-3ECDC05B47F3}" presName="parentText" presStyleLbl="node1" presStyleIdx="4" presStyleCnt="5">
        <dgm:presLayoutVars>
          <dgm:chMax val="1"/>
          <dgm:bulletEnabled val="1"/>
        </dgm:presLayoutVars>
      </dgm:prSet>
      <dgm:spPr/>
    </dgm:pt>
    <dgm:pt modelId="{14969D23-C880-400B-94D3-571AB728C5DC}" type="pres">
      <dgm:prSet presAssocID="{3288A62B-B188-4E3A-B48D-3ECDC05B47F3}" presName="descendantText" presStyleLbl="alignAccFollowNode1" presStyleIdx="4" presStyleCnt="5">
        <dgm:presLayoutVars>
          <dgm:bulletEnabled val="1"/>
        </dgm:presLayoutVars>
      </dgm:prSet>
      <dgm:spPr/>
    </dgm:pt>
  </dgm:ptLst>
  <dgm:cxnLst>
    <dgm:cxn modelId="{0F1EC601-E9FB-4CE4-B655-92E7D729846D}" type="presOf" srcId="{463C9C4E-1EF7-4ABA-A6A7-92C517F9DC12}" destId="{C037D59E-F175-4635-BB83-E94358466969}" srcOrd="0" destOrd="0" presId="urn:microsoft.com/office/officeart/2005/8/layout/vList5"/>
    <dgm:cxn modelId="{875B2209-E357-4C78-A1C4-CB742DAE55D0}" srcId="{684292D1-69F3-4A37-BE09-CEE42BE9C22B}" destId="{894DA611-D788-434F-B2F3-1428BD12A1C3}" srcOrd="2" destOrd="0" parTransId="{53169635-E986-4B3B-965D-1855CC33FA55}" sibTransId="{A0E30BAD-9977-4BE7-9E9E-2EC89A23877A}"/>
    <dgm:cxn modelId="{96D9B31F-E62D-47D3-9428-E5A55036F95C}" srcId="{8E0B6E67-B247-4D60-A9F6-ADAA96564551}" destId="{F4576329-2133-4CBA-BF5B-D7EF1E85C7AD}" srcOrd="2" destOrd="0" parTransId="{355DF0F7-83B9-4B9D-AEC7-F8FACDAE6F13}" sibTransId="{A4F945E4-FB8B-409F-AEDD-9A49729F9A9D}"/>
    <dgm:cxn modelId="{8EC63D22-8E44-4283-91ED-0DC0CAC274CE}" srcId="{3288A62B-B188-4E3A-B48D-3ECDC05B47F3}" destId="{E4ACDF82-487D-4D04-AB27-60DA1BEBFCC2}" srcOrd="0" destOrd="0" parTransId="{5DE0634C-4305-4ABA-80DD-9C4A6367ABFE}" sibTransId="{50AAFDFA-D233-4251-85DD-90D974F64A49}"/>
    <dgm:cxn modelId="{5AB59E23-F2EB-404F-9C9D-C7DBF9C50F9E}" type="presOf" srcId="{E4ACDF82-487D-4D04-AB27-60DA1BEBFCC2}" destId="{14969D23-C880-400B-94D3-571AB728C5DC}" srcOrd="0" destOrd="0" presId="urn:microsoft.com/office/officeart/2005/8/layout/vList5"/>
    <dgm:cxn modelId="{CB6B2F2E-473C-4D1C-A962-52AB92C3E550}" type="presOf" srcId="{0D35267A-48B4-4E26-AF2C-2C16B1E1E9AF}" destId="{EB6A5230-1945-4661-B30B-4C0B9789AA86}" srcOrd="0" destOrd="0" presId="urn:microsoft.com/office/officeart/2005/8/layout/vList5"/>
    <dgm:cxn modelId="{26246A3D-8FE1-4CF6-9314-7D05AF810D52}" type="presOf" srcId="{4B71B8F5-D0F5-44C0-840F-FBFBBAC87BD6}" destId="{C9E583B8-9BB6-42AA-8617-9888E13D8EAF}" srcOrd="0" destOrd="0" presId="urn:microsoft.com/office/officeart/2005/8/layout/vList5"/>
    <dgm:cxn modelId="{BE73E73E-E644-43E5-9ED1-EAD123F87A5B}" srcId="{0EC737CB-0FA9-4F91-8DB2-C61042051A3B}" destId="{684292D1-69F3-4A37-BE09-CEE42BE9C22B}" srcOrd="0" destOrd="0" parTransId="{872A1231-7996-421D-9A65-329DF4AE4348}" sibTransId="{1E18C7B5-A3BD-4ECD-89AF-5D43314BF572}"/>
    <dgm:cxn modelId="{2F5C0741-AD49-4FE9-9C56-92A934C8A691}" srcId="{8E0B6E67-B247-4D60-A9F6-ADAA96564551}" destId="{C0F16A10-3F56-4CF1-B261-841799EE8EF2}" srcOrd="0" destOrd="0" parTransId="{234ECDF8-1BE4-4392-974D-24C889047FE9}" sibTransId="{2FD1BA7B-EDAF-41A4-B800-6F2AFFDD9713}"/>
    <dgm:cxn modelId="{9E2A3961-8175-45CA-A0EA-6C6747C6E50F}" type="presOf" srcId="{B053E46C-CE94-4436-B98F-106A822CA45C}" destId="{C037D59E-F175-4635-BB83-E94358466969}" srcOrd="0" destOrd="2" presId="urn:microsoft.com/office/officeart/2005/8/layout/vList5"/>
    <dgm:cxn modelId="{6A5DD042-4886-4D6B-8838-F4103997C6C7}" srcId="{684292D1-69F3-4A37-BE09-CEE42BE9C22B}" destId="{4B71B8F5-D0F5-44C0-840F-FBFBBAC87BD6}" srcOrd="0" destOrd="0" parTransId="{5C9FD44C-13D3-4EDD-BA8A-87CFE0CD2567}" sibTransId="{89548187-A715-461C-B012-EEB1577BF297}"/>
    <dgm:cxn modelId="{434E7965-6469-45DC-8254-09EC7CD10211}" srcId="{0EC737CB-0FA9-4F91-8DB2-C61042051A3B}" destId="{07E6F542-F204-430B-A837-9C8D60DA74FB}" srcOrd="3" destOrd="0" parTransId="{34FF7667-7E0A-4E71-B75A-3F4744C0B4FF}" sibTransId="{E988B32B-2FA9-49A2-9827-DF8DD0322872}"/>
    <dgm:cxn modelId="{02E61F48-C427-46B1-92C0-B0344BC7F558}" srcId="{0D35267A-48B4-4E26-AF2C-2C16B1E1E9AF}" destId="{DE4F56B6-25DC-47B6-92F0-ACE5BD9AD135}" srcOrd="3" destOrd="0" parTransId="{88767815-E1BA-4115-BC2D-5EAD8990DE7C}" sibTransId="{2235868B-D5E5-46DC-9B79-30B59A1DF9AD}"/>
    <dgm:cxn modelId="{6E7E6C69-3193-43BB-8357-5EF43F0EAB94}" srcId="{07E6F542-F204-430B-A837-9C8D60DA74FB}" destId="{8F357DC8-5CED-4267-8B73-261E70A874EF}" srcOrd="0" destOrd="0" parTransId="{3D37A752-CE13-4A2C-8900-5E583228A237}" sibTransId="{72F81758-CDEA-4DFF-909B-E6522ECCCE0F}"/>
    <dgm:cxn modelId="{C61B5972-7094-4640-A8FD-947242438F3C}" type="presOf" srcId="{8EC4788A-1813-4DE1-81A3-F7664510900B}" destId="{B8998280-772C-4A0E-B3F7-6723BB97FEC6}" srcOrd="0" destOrd="1" presId="urn:microsoft.com/office/officeart/2005/8/layout/vList5"/>
    <dgm:cxn modelId="{27444478-B159-4601-8560-4EC091BB4EC7}" srcId="{684292D1-69F3-4A37-BE09-CEE42BE9C22B}" destId="{C554AD51-A044-4AA9-91F1-3ED77243F5FE}" srcOrd="4" destOrd="0" parTransId="{A2DF8A06-9121-4CFE-87C3-1102D24F8339}" sibTransId="{79072755-E3A6-4C9F-92ED-18FB79BA3085}"/>
    <dgm:cxn modelId="{53EB5E8B-7B3B-46A0-ACB1-974EEEC9831D}" type="presOf" srcId="{4224C15E-5024-4AF3-BFC0-8B569E8837BD}" destId="{C9E583B8-9BB6-42AA-8617-9888E13D8EAF}" srcOrd="0" destOrd="3" presId="urn:microsoft.com/office/officeart/2005/8/layout/vList5"/>
    <dgm:cxn modelId="{DFDB798C-30D5-4321-A24B-203B2D338C2E}" type="presOf" srcId="{C0F16A10-3F56-4CF1-B261-841799EE8EF2}" destId="{8C355DDF-62E5-4C80-AAD1-42FB27952A1E}" srcOrd="0" destOrd="0" presId="urn:microsoft.com/office/officeart/2005/8/layout/vList5"/>
    <dgm:cxn modelId="{0561DC8C-BEA6-4FDF-A720-088291548FE0}" srcId="{684292D1-69F3-4A37-BE09-CEE42BE9C22B}" destId="{29141CFD-62B6-435C-A5F7-F0154FDD150A}" srcOrd="1" destOrd="0" parTransId="{EF1221E9-422A-4E50-B450-CE986561A33D}" sibTransId="{B948BB37-A486-46D8-8A52-8BF30E9506BF}"/>
    <dgm:cxn modelId="{DCB57D8E-64D6-4BB9-A307-A40CD6F78A7D}" srcId="{0EC737CB-0FA9-4F91-8DB2-C61042051A3B}" destId="{3288A62B-B188-4E3A-B48D-3ECDC05B47F3}" srcOrd="4" destOrd="0" parTransId="{FEEA5101-EFDB-4069-B63D-08B81A1D9593}" sibTransId="{DF3E718A-26D8-4D1A-9471-EFF18807E7C7}"/>
    <dgm:cxn modelId="{43B31D9A-B763-4203-96D0-B893A393BA03}" srcId="{0D35267A-48B4-4E26-AF2C-2C16B1E1E9AF}" destId="{B75668C9-537C-4E24-8AC0-01D0BACC4315}" srcOrd="1" destOrd="0" parTransId="{F5F4028C-569E-4CB2-A7B9-4A8E571EACE1}" sibTransId="{434E01FE-E49F-447A-A232-D1C5D58279C8}"/>
    <dgm:cxn modelId="{FB411E9F-38D4-4EC4-A7B6-324A666DAE58}" type="presOf" srcId="{29141CFD-62B6-435C-A5F7-F0154FDD150A}" destId="{C9E583B8-9BB6-42AA-8617-9888E13D8EAF}" srcOrd="0" destOrd="1" presId="urn:microsoft.com/office/officeart/2005/8/layout/vList5"/>
    <dgm:cxn modelId="{01BB8B9F-DB7A-41FE-B6A2-CCC663E18CDD}" type="presOf" srcId="{0EC737CB-0FA9-4F91-8DB2-C61042051A3B}" destId="{E52BCAD6-03E7-470C-A2AD-216401A5C0E2}" srcOrd="0" destOrd="0" presId="urn:microsoft.com/office/officeart/2005/8/layout/vList5"/>
    <dgm:cxn modelId="{CDC985A0-AD1E-40A1-ABA2-DCE4B9B564D9}" type="presOf" srcId="{684292D1-69F3-4A37-BE09-CEE42BE9C22B}" destId="{8D26986F-7CD2-440E-966E-39F45E5B443E}" srcOrd="0" destOrd="0" presId="urn:microsoft.com/office/officeart/2005/8/layout/vList5"/>
    <dgm:cxn modelId="{83DD95A4-DB17-4E64-95A6-745B5136A94E}" type="presOf" srcId="{894DA611-D788-434F-B2F3-1428BD12A1C3}" destId="{C9E583B8-9BB6-42AA-8617-9888E13D8EAF}" srcOrd="0" destOrd="2" presId="urn:microsoft.com/office/officeart/2005/8/layout/vList5"/>
    <dgm:cxn modelId="{EF7A2FA6-7E15-404E-8567-73C14CBCE81C}" type="presOf" srcId="{8F357DC8-5CED-4267-8B73-261E70A874EF}" destId="{B8998280-772C-4A0E-B3F7-6723BB97FEC6}" srcOrd="0" destOrd="0" presId="urn:microsoft.com/office/officeart/2005/8/layout/vList5"/>
    <dgm:cxn modelId="{B318FBC1-3875-4ABB-9718-C23382708289}" type="presOf" srcId="{F4576329-2133-4CBA-BF5B-D7EF1E85C7AD}" destId="{8C355DDF-62E5-4C80-AAD1-42FB27952A1E}" srcOrd="0" destOrd="2" presId="urn:microsoft.com/office/officeart/2005/8/layout/vList5"/>
    <dgm:cxn modelId="{B175C5C2-0DDD-473E-9C12-74E62E8CFCB5}" srcId="{07E6F542-F204-430B-A837-9C8D60DA74FB}" destId="{8EC4788A-1813-4DE1-81A3-F7664510900B}" srcOrd="1" destOrd="0" parTransId="{5A8D95A0-0729-4E78-81BF-E7081B0C8774}" sibTransId="{87B9DD6E-33A3-4290-90AD-F1BBC7DF681E}"/>
    <dgm:cxn modelId="{A42A85C4-DA2B-4BDE-AF3A-03129533972A}" type="presOf" srcId="{07E6F542-F204-430B-A837-9C8D60DA74FB}" destId="{0B29AD4A-1C36-4DA9-96CC-9D8BB9ED6B1E}" srcOrd="0" destOrd="0" presId="urn:microsoft.com/office/officeart/2005/8/layout/vList5"/>
    <dgm:cxn modelId="{AE68E7C5-6793-4B73-B86D-11AEADDFAA23}" srcId="{0EC737CB-0FA9-4F91-8DB2-C61042051A3B}" destId="{0D35267A-48B4-4E26-AF2C-2C16B1E1E9AF}" srcOrd="2" destOrd="0" parTransId="{75F89CED-F8A0-4E51-A360-107D0C570C22}" sibTransId="{8336240F-6058-4F04-AACE-2C5C359FF6D1}"/>
    <dgm:cxn modelId="{F3B917C6-B5B8-41EA-AD50-D31128CD6461}" type="presOf" srcId="{DE4F56B6-25DC-47B6-92F0-ACE5BD9AD135}" destId="{C037D59E-F175-4635-BB83-E94358466969}" srcOrd="0" destOrd="3" presId="urn:microsoft.com/office/officeart/2005/8/layout/vList5"/>
    <dgm:cxn modelId="{34B329C9-0F3B-49A7-9A8A-004E88D72F5C}" srcId="{0D35267A-48B4-4E26-AF2C-2C16B1E1E9AF}" destId="{B053E46C-CE94-4436-B98F-106A822CA45C}" srcOrd="2" destOrd="0" parTransId="{7D593A6C-9F74-43FC-80CA-6B0F05839682}" sibTransId="{39FEDFF6-D2EF-4CA8-8B1A-B47C158F57E8}"/>
    <dgm:cxn modelId="{05B2D4CC-ABE9-4CFA-927F-3F3DFB4BAC93}" type="presOf" srcId="{8E0B6E67-B247-4D60-A9F6-ADAA96564551}" destId="{79641F4F-0985-47F6-85D2-C22F680F4BEC}" srcOrd="0" destOrd="0" presId="urn:microsoft.com/office/officeart/2005/8/layout/vList5"/>
    <dgm:cxn modelId="{32D3ADCD-323D-4F72-A12B-2CBDF5146921}" type="presOf" srcId="{B75668C9-537C-4E24-8AC0-01D0BACC4315}" destId="{C037D59E-F175-4635-BB83-E94358466969}" srcOrd="0" destOrd="1" presId="urn:microsoft.com/office/officeart/2005/8/layout/vList5"/>
    <dgm:cxn modelId="{14111CE3-2B29-4038-9B82-103F1DAD3BE8}" type="presOf" srcId="{3288A62B-B188-4E3A-B48D-3ECDC05B47F3}" destId="{0B2B8A23-60ED-44C5-BBBF-C287CDDE82B8}" srcOrd="0" destOrd="0" presId="urn:microsoft.com/office/officeart/2005/8/layout/vList5"/>
    <dgm:cxn modelId="{F62113E9-7D66-4390-9B2E-40D117A53A8C}" type="presOf" srcId="{C554AD51-A044-4AA9-91F1-3ED77243F5FE}" destId="{C9E583B8-9BB6-42AA-8617-9888E13D8EAF}" srcOrd="0" destOrd="4" presId="urn:microsoft.com/office/officeart/2005/8/layout/vList5"/>
    <dgm:cxn modelId="{F2B4F0ED-F359-46AA-A758-11F5342C1903}" srcId="{0D35267A-48B4-4E26-AF2C-2C16B1E1E9AF}" destId="{463C9C4E-1EF7-4ABA-A6A7-92C517F9DC12}" srcOrd="0" destOrd="0" parTransId="{FEB3347F-EF34-419A-8DEB-F585237E5DA2}" sibTransId="{284EDC90-8AA4-42E4-9EE5-1D91FFFC1ABB}"/>
    <dgm:cxn modelId="{957AFCF0-613D-410A-B43B-622EA02AD5C3}" srcId="{0EC737CB-0FA9-4F91-8DB2-C61042051A3B}" destId="{8E0B6E67-B247-4D60-A9F6-ADAA96564551}" srcOrd="1" destOrd="0" parTransId="{DA9AC32E-C2B9-4ACA-BB8D-C07B7472E6A9}" sibTransId="{5EACBD2B-76CE-479F-B52F-9E640967584C}"/>
    <dgm:cxn modelId="{3E0BCFF3-1590-4C0B-9ECF-BD22858D4F45}" srcId="{684292D1-69F3-4A37-BE09-CEE42BE9C22B}" destId="{4224C15E-5024-4AF3-BFC0-8B569E8837BD}" srcOrd="3" destOrd="0" parTransId="{1D99ECF1-DC3B-4E44-852D-68062A0D6097}" sibTransId="{F03812D6-2C3D-442F-B380-4EA5DA2E58EA}"/>
    <dgm:cxn modelId="{8ACC23F7-F372-4845-ACBF-19E0DB3F081E}" type="presOf" srcId="{60F227B5-2697-43C9-8FFD-34172CD3F217}" destId="{8C355DDF-62E5-4C80-AAD1-42FB27952A1E}" srcOrd="0" destOrd="1" presId="urn:microsoft.com/office/officeart/2005/8/layout/vList5"/>
    <dgm:cxn modelId="{05AC02FA-17C2-45BF-9FFF-44B9909F00B1}" srcId="{8E0B6E67-B247-4D60-A9F6-ADAA96564551}" destId="{60F227B5-2697-43C9-8FFD-34172CD3F217}" srcOrd="1" destOrd="0" parTransId="{7D882C84-9E9B-4257-B888-B17C0EA7A332}" sibTransId="{46782CAC-B29F-4436-9842-7886BA774271}"/>
    <dgm:cxn modelId="{A4FCB7B6-D15F-4B64-8E0D-26EA7C9CE6DA}" type="presParOf" srcId="{E52BCAD6-03E7-470C-A2AD-216401A5C0E2}" destId="{6E95A8E0-A020-4C58-9E69-3ACE3B41F1E6}" srcOrd="0" destOrd="0" presId="urn:microsoft.com/office/officeart/2005/8/layout/vList5"/>
    <dgm:cxn modelId="{78394EF9-6A7B-44E5-AD41-9C870A8220EE}" type="presParOf" srcId="{6E95A8E0-A020-4C58-9E69-3ACE3B41F1E6}" destId="{8D26986F-7CD2-440E-966E-39F45E5B443E}" srcOrd="0" destOrd="0" presId="urn:microsoft.com/office/officeart/2005/8/layout/vList5"/>
    <dgm:cxn modelId="{6D11E690-3E6A-45DC-BF55-137BAE1E0D09}" type="presParOf" srcId="{6E95A8E0-A020-4C58-9E69-3ACE3B41F1E6}" destId="{C9E583B8-9BB6-42AA-8617-9888E13D8EAF}" srcOrd="1" destOrd="0" presId="urn:microsoft.com/office/officeart/2005/8/layout/vList5"/>
    <dgm:cxn modelId="{7CC827A6-B51B-457C-AE3E-60964B47EEED}" type="presParOf" srcId="{E52BCAD6-03E7-470C-A2AD-216401A5C0E2}" destId="{63F69624-125C-475A-8B33-F431CA5482A5}" srcOrd="1" destOrd="0" presId="urn:microsoft.com/office/officeart/2005/8/layout/vList5"/>
    <dgm:cxn modelId="{F177FB46-7962-42EC-A1BD-31F65E4F5227}" type="presParOf" srcId="{E52BCAD6-03E7-470C-A2AD-216401A5C0E2}" destId="{4C02E6FE-0BAC-480B-925B-CB65C43F707E}" srcOrd="2" destOrd="0" presId="urn:microsoft.com/office/officeart/2005/8/layout/vList5"/>
    <dgm:cxn modelId="{C0CE494C-D966-419C-B026-20AD6C1978D8}" type="presParOf" srcId="{4C02E6FE-0BAC-480B-925B-CB65C43F707E}" destId="{79641F4F-0985-47F6-85D2-C22F680F4BEC}" srcOrd="0" destOrd="0" presId="urn:microsoft.com/office/officeart/2005/8/layout/vList5"/>
    <dgm:cxn modelId="{58432572-CD48-4DEB-BAD3-894963753E39}" type="presParOf" srcId="{4C02E6FE-0BAC-480B-925B-CB65C43F707E}" destId="{8C355DDF-62E5-4C80-AAD1-42FB27952A1E}" srcOrd="1" destOrd="0" presId="urn:microsoft.com/office/officeart/2005/8/layout/vList5"/>
    <dgm:cxn modelId="{41367720-A6F6-42BF-8463-1F152097DA90}" type="presParOf" srcId="{E52BCAD6-03E7-470C-A2AD-216401A5C0E2}" destId="{24E84991-430D-4763-B93D-8BB58789BB71}" srcOrd="3" destOrd="0" presId="urn:microsoft.com/office/officeart/2005/8/layout/vList5"/>
    <dgm:cxn modelId="{E7D7CBEC-8E5E-444E-B7AE-EC94810EB652}" type="presParOf" srcId="{E52BCAD6-03E7-470C-A2AD-216401A5C0E2}" destId="{CE805C72-C9EA-4E22-BB1E-9FDDC07E30A2}" srcOrd="4" destOrd="0" presId="urn:microsoft.com/office/officeart/2005/8/layout/vList5"/>
    <dgm:cxn modelId="{CC4B5568-1E0A-4D05-B888-21311E9C2FFC}" type="presParOf" srcId="{CE805C72-C9EA-4E22-BB1E-9FDDC07E30A2}" destId="{EB6A5230-1945-4661-B30B-4C0B9789AA86}" srcOrd="0" destOrd="0" presId="urn:microsoft.com/office/officeart/2005/8/layout/vList5"/>
    <dgm:cxn modelId="{08EB6E51-E0B7-45A9-84A7-9238E0B5C5B6}" type="presParOf" srcId="{CE805C72-C9EA-4E22-BB1E-9FDDC07E30A2}" destId="{C037D59E-F175-4635-BB83-E94358466969}" srcOrd="1" destOrd="0" presId="urn:microsoft.com/office/officeart/2005/8/layout/vList5"/>
    <dgm:cxn modelId="{F062154B-18DF-421F-AE0E-9D3313C828AA}" type="presParOf" srcId="{E52BCAD6-03E7-470C-A2AD-216401A5C0E2}" destId="{E53C42AA-C430-476E-9C33-BF2EF94AA7F9}" srcOrd="5" destOrd="0" presId="urn:microsoft.com/office/officeart/2005/8/layout/vList5"/>
    <dgm:cxn modelId="{B87F237D-2008-4493-93B4-8F41C4C7859E}" type="presParOf" srcId="{E52BCAD6-03E7-470C-A2AD-216401A5C0E2}" destId="{F4F144BC-D94E-408C-885F-B4C898F40B97}" srcOrd="6" destOrd="0" presId="urn:microsoft.com/office/officeart/2005/8/layout/vList5"/>
    <dgm:cxn modelId="{5EE69A14-F048-4145-8BFF-C875560EB3A0}" type="presParOf" srcId="{F4F144BC-D94E-408C-885F-B4C898F40B97}" destId="{0B29AD4A-1C36-4DA9-96CC-9D8BB9ED6B1E}" srcOrd="0" destOrd="0" presId="urn:microsoft.com/office/officeart/2005/8/layout/vList5"/>
    <dgm:cxn modelId="{F7C623A2-4517-496B-8DF6-AD65A7607AD9}" type="presParOf" srcId="{F4F144BC-D94E-408C-885F-B4C898F40B97}" destId="{B8998280-772C-4A0E-B3F7-6723BB97FEC6}" srcOrd="1" destOrd="0" presId="urn:microsoft.com/office/officeart/2005/8/layout/vList5"/>
    <dgm:cxn modelId="{B1FEF658-35E3-4074-ACE2-FAFB03C31797}" type="presParOf" srcId="{E52BCAD6-03E7-470C-A2AD-216401A5C0E2}" destId="{D898B531-CC49-462B-83D9-8CEA709604F4}" srcOrd="7" destOrd="0" presId="urn:microsoft.com/office/officeart/2005/8/layout/vList5"/>
    <dgm:cxn modelId="{22A60DC7-5772-4AC7-9129-8D33B374869F}" type="presParOf" srcId="{E52BCAD6-03E7-470C-A2AD-216401A5C0E2}" destId="{C5A914F0-FCB4-4299-8A7C-B482D961E4FC}" srcOrd="8" destOrd="0" presId="urn:microsoft.com/office/officeart/2005/8/layout/vList5"/>
    <dgm:cxn modelId="{084E17B2-51C0-45FC-8C89-E721D8F0E561}" type="presParOf" srcId="{C5A914F0-FCB4-4299-8A7C-B482D961E4FC}" destId="{0B2B8A23-60ED-44C5-BBBF-C287CDDE82B8}" srcOrd="0" destOrd="0" presId="urn:microsoft.com/office/officeart/2005/8/layout/vList5"/>
    <dgm:cxn modelId="{6757AE0A-9990-4148-BB9E-C26C48588D68}" type="presParOf" srcId="{C5A914F0-FCB4-4299-8A7C-B482D961E4FC}" destId="{14969D23-C880-400B-94D3-571AB728C5D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EC737CB-0FA9-4F91-8DB2-C61042051A3B}" type="doc">
      <dgm:prSet loTypeId="urn:microsoft.com/office/officeart/2005/8/layout/vList5" loCatId="list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en-AU"/>
        </a:p>
      </dgm:t>
    </dgm:pt>
    <dgm:pt modelId="{684292D1-69F3-4A37-BE09-CEE42BE9C22B}">
      <dgm:prSet phldrT="[Text]"/>
      <dgm:spPr>
        <a:solidFill>
          <a:srgbClr val="FF0000"/>
        </a:solidFill>
      </dgm:spPr>
      <dgm:t>
        <a:bodyPr/>
        <a:lstStyle/>
        <a:p>
          <a:pPr algn="l"/>
          <a:r>
            <a:rPr lang="en-AU" b="1" dirty="0"/>
            <a:t>1. VET Accreditation </a:t>
          </a:r>
        </a:p>
      </dgm:t>
    </dgm:pt>
    <dgm:pt modelId="{872A1231-7996-421D-9A65-329DF4AE4348}" type="parTrans" cxnId="{BE73E73E-E644-43E5-9ED1-EAD123F87A5B}">
      <dgm:prSet/>
      <dgm:spPr/>
      <dgm:t>
        <a:bodyPr/>
        <a:lstStyle/>
        <a:p>
          <a:endParaRPr lang="en-AU"/>
        </a:p>
      </dgm:t>
    </dgm:pt>
    <dgm:pt modelId="{1E18C7B5-A3BD-4ECD-89AF-5D43314BF572}" type="sibTrans" cxnId="{BE73E73E-E644-43E5-9ED1-EAD123F87A5B}">
      <dgm:prSet/>
      <dgm:spPr/>
      <dgm:t>
        <a:bodyPr/>
        <a:lstStyle/>
        <a:p>
          <a:endParaRPr lang="en-AU"/>
        </a:p>
      </dgm:t>
    </dgm:pt>
    <dgm:pt modelId="{8E0B6E67-B247-4D60-A9F6-ADAA96564551}">
      <dgm:prSet phldrT="[Text]"/>
      <dgm:spPr>
        <a:solidFill>
          <a:srgbClr val="FF0000"/>
        </a:solidFill>
      </dgm:spPr>
      <dgm:t>
        <a:bodyPr/>
        <a:lstStyle/>
        <a:p>
          <a:pPr algn="l"/>
          <a:r>
            <a:rPr lang="en-AU" b="1" dirty="0"/>
            <a:t>2. Awards</a:t>
          </a:r>
        </a:p>
      </dgm:t>
    </dgm:pt>
    <dgm:pt modelId="{DA9AC32E-C2B9-4ACA-BB8D-C07B7472E6A9}" type="parTrans" cxnId="{957AFCF0-613D-410A-B43B-622EA02AD5C3}">
      <dgm:prSet/>
      <dgm:spPr/>
      <dgm:t>
        <a:bodyPr/>
        <a:lstStyle/>
        <a:p>
          <a:endParaRPr lang="en-AU"/>
        </a:p>
      </dgm:t>
    </dgm:pt>
    <dgm:pt modelId="{5EACBD2B-76CE-479F-B52F-9E640967584C}" type="sibTrans" cxnId="{957AFCF0-613D-410A-B43B-622EA02AD5C3}">
      <dgm:prSet/>
      <dgm:spPr/>
      <dgm:t>
        <a:bodyPr/>
        <a:lstStyle/>
        <a:p>
          <a:endParaRPr lang="en-AU"/>
        </a:p>
      </dgm:t>
    </dgm:pt>
    <dgm:pt modelId="{C0F16A10-3F56-4CF1-B261-841799EE8EF2}">
      <dgm:prSet phldrT="[Text]" custT="1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en-AU" sz="1000" dirty="0"/>
            <a:t>Ensure you hold the Trainer and Assessor Award that you intend of delivering </a:t>
          </a:r>
        </a:p>
      </dgm:t>
    </dgm:pt>
    <dgm:pt modelId="{234ECDF8-1BE4-4392-974D-24C889047FE9}" type="parTrans" cxnId="{2F5C0741-AD49-4FE9-9C56-92A934C8A691}">
      <dgm:prSet/>
      <dgm:spPr/>
      <dgm:t>
        <a:bodyPr/>
        <a:lstStyle/>
        <a:p>
          <a:endParaRPr lang="en-AU"/>
        </a:p>
      </dgm:t>
    </dgm:pt>
    <dgm:pt modelId="{2FD1BA7B-EDAF-41A4-B800-6F2AFFDD9713}" type="sibTrans" cxnId="{2F5C0741-AD49-4FE9-9C56-92A934C8A691}">
      <dgm:prSet/>
      <dgm:spPr/>
      <dgm:t>
        <a:bodyPr/>
        <a:lstStyle/>
        <a:p>
          <a:endParaRPr lang="en-AU"/>
        </a:p>
      </dgm:t>
    </dgm:pt>
    <dgm:pt modelId="{0D35267A-48B4-4E26-AF2C-2C16B1E1E9AF}">
      <dgm:prSet phldrT="[Text]"/>
      <dgm:spPr>
        <a:solidFill>
          <a:srgbClr val="FF0000"/>
        </a:solidFill>
      </dgm:spPr>
      <dgm:t>
        <a:bodyPr/>
        <a:lstStyle/>
        <a:p>
          <a:r>
            <a:rPr lang="en-AU" b="1" dirty="0"/>
            <a:t>3. Credential Paperwork</a:t>
          </a:r>
        </a:p>
      </dgm:t>
    </dgm:pt>
    <dgm:pt modelId="{75F89CED-F8A0-4E51-A360-107D0C570C22}" type="parTrans" cxnId="{AE68E7C5-6793-4B73-B86D-11AEADDFAA23}">
      <dgm:prSet/>
      <dgm:spPr/>
      <dgm:t>
        <a:bodyPr/>
        <a:lstStyle/>
        <a:p>
          <a:endParaRPr lang="en-AU"/>
        </a:p>
      </dgm:t>
    </dgm:pt>
    <dgm:pt modelId="{8336240F-6058-4F04-AACE-2C5C359FF6D1}" type="sibTrans" cxnId="{AE68E7C5-6793-4B73-B86D-11AEADDFAA23}">
      <dgm:prSet/>
      <dgm:spPr/>
      <dgm:t>
        <a:bodyPr/>
        <a:lstStyle/>
        <a:p>
          <a:endParaRPr lang="en-AU"/>
        </a:p>
      </dgm:t>
    </dgm:pt>
    <dgm:pt modelId="{463C9C4E-1EF7-4ABA-A6A7-92C517F9DC12}">
      <dgm:prSet phldrT="[Text]" custT="1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en-AU" sz="1000" dirty="0"/>
            <a:t>Raise a FORM 14 I include details of all courses trained and assessed for the award, in the past (2) year period. </a:t>
          </a:r>
        </a:p>
      </dgm:t>
    </dgm:pt>
    <dgm:pt modelId="{284EDC90-8AA4-42E4-9EE5-1D91FFFC1ABB}" type="sibTrans" cxnId="{F2B4F0ED-F359-46AA-A758-11F5342C1903}">
      <dgm:prSet/>
      <dgm:spPr/>
      <dgm:t>
        <a:bodyPr/>
        <a:lstStyle/>
        <a:p>
          <a:endParaRPr lang="en-AU"/>
        </a:p>
      </dgm:t>
    </dgm:pt>
    <dgm:pt modelId="{FEB3347F-EF34-419A-8DEB-F585237E5DA2}" type="parTrans" cxnId="{F2B4F0ED-F359-46AA-A758-11F5342C1903}">
      <dgm:prSet/>
      <dgm:spPr/>
      <dgm:t>
        <a:bodyPr/>
        <a:lstStyle/>
        <a:p>
          <a:endParaRPr lang="en-AU"/>
        </a:p>
      </dgm:t>
    </dgm:pt>
    <dgm:pt modelId="{07E6F542-F204-430B-A837-9C8D60DA74FB}">
      <dgm:prSet phldrT="[Text]"/>
      <dgm:spPr>
        <a:solidFill>
          <a:srgbClr val="FF0000"/>
        </a:solidFill>
      </dgm:spPr>
      <dgm:t>
        <a:bodyPr/>
        <a:lstStyle/>
        <a:p>
          <a:pPr algn="l"/>
          <a:r>
            <a:rPr lang="en-AU" b="1" dirty="0"/>
            <a:t>4. Processing</a:t>
          </a:r>
        </a:p>
      </dgm:t>
    </dgm:pt>
    <dgm:pt modelId="{34FF7667-7E0A-4E71-B75A-3F4744C0B4FF}" type="parTrans" cxnId="{434E7965-6469-45DC-8254-09EC7CD10211}">
      <dgm:prSet/>
      <dgm:spPr/>
      <dgm:t>
        <a:bodyPr/>
        <a:lstStyle/>
        <a:p>
          <a:endParaRPr lang="en-AU"/>
        </a:p>
      </dgm:t>
    </dgm:pt>
    <dgm:pt modelId="{E988B32B-2FA9-49A2-9827-DF8DD0322872}" type="sibTrans" cxnId="{434E7965-6469-45DC-8254-09EC7CD10211}">
      <dgm:prSet/>
      <dgm:spPr/>
      <dgm:t>
        <a:bodyPr/>
        <a:lstStyle/>
        <a:p>
          <a:endParaRPr lang="en-AU"/>
        </a:p>
      </dgm:t>
    </dgm:pt>
    <dgm:pt modelId="{8F357DC8-5CED-4267-8B73-261E70A874EF}">
      <dgm:prSet phldrT="[Text]" custT="1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en-AU" sz="1000" dirty="0"/>
            <a:t>Submit the Form 14 to your Branch, once approved the Branch BOLS will endorse (must be noted in the minutes).</a:t>
          </a:r>
        </a:p>
      </dgm:t>
    </dgm:pt>
    <dgm:pt modelId="{3D37A752-CE13-4A2C-8900-5E583228A237}" type="parTrans" cxnId="{6E7E6C69-3193-43BB-8357-5EF43F0EAB94}">
      <dgm:prSet/>
      <dgm:spPr/>
      <dgm:t>
        <a:bodyPr/>
        <a:lstStyle/>
        <a:p>
          <a:endParaRPr lang="en-AU"/>
        </a:p>
      </dgm:t>
    </dgm:pt>
    <dgm:pt modelId="{72F81758-CDEA-4DFF-909B-E6522ECCCE0F}" type="sibTrans" cxnId="{6E7E6C69-3193-43BB-8357-5EF43F0EAB94}">
      <dgm:prSet/>
      <dgm:spPr/>
      <dgm:t>
        <a:bodyPr/>
        <a:lstStyle/>
        <a:p>
          <a:endParaRPr lang="en-AU"/>
        </a:p>
      </dgm:t>
    </dgm:pt>
    <dgm:pt modelId="{3288A62B-B188-4E3A-B48D-3ECDC05B47F3}">
      <dgm:prSet phldrT="[Text]"/>
      <dgm:spPr>
        <a:solidFill>
          <a:srgbClr val="FF0000"/>
        </a:solidFill>
      </dgm:spPr>
      <dgm:t>
        <a:bodyPr/>
        <a:lstStyle/>
        <a:p>
          <a:pPr algn="l"/>
          <a:r>
            <a:rPr lang="en-AU" b="1" dirty="0"/>
            <a:t>5. Skills Maintenance </a:t>
          </a:r>
        </a:p>
      </dgm:t>
    </dgm:pt>
    <dgm:pt modelId="{FEEA5101-EFDB-4069-B63D-08B81A1D9593}" type="parTrans" cxnId="{DCB57D8E-64D6-4BB9-A307-A40CD6F78A7D}">
      <dgm:prSet/>
      <dgm:spPr/>
      <dgm:t>
        <a:bodyPr/>
        <a:lstStyle/>
        <a:p>
          <a:endParaRPr lang="en-AU"/>
        </a:p>
      </dgm:t>
    </dgm:pt>
    <dgm:pt modelId="{DF3E718A-26D8-4D1A-9471-EFF18807E7C7}" type="sibTrans" cxnId="{DCB57D8E-64D6-4BB9-A307-A40CD6F78A7D}">
      <dgm:prSet/>
      <dgm:spPr/>
      <dgm:t>
        <a:bodyPr/>
        <a:lstStyle/>
        <a:p>
          <a:endParaRPr lang="en-AU"/>
        </a:p>
      </dgm:t>
    </dgm:pt>
    <dgm:pt modelId="{E4ACDF82-487D-4D04-AB27-60DA1BEBFCC2}">
      <dgm:prSet phldrT="[Text]" custT="1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en-AU" sz="1000" dirty="0"/>
            <a:t>To maintain currency, mandatory completion of the Annual Trainer, Assessor and Facilitator (TAF) Proficiency Module online via the SLSQ Education Hub, is required.</a:t>
          </a:r>
        </a:p>
      </dgm:t>
    </dgm:pt>
    <dgm:pt modelId="{5DE0634C-4305-4ABA-80DD-9C4A6367ABFE}" type="parTrans" cxnId="{8EC63D22-8E44-4283-91ED-0DC0CAC274CE}">
      <dgm:prSet/>
      <dgm:spPr/>
      <dgm:t>
        <a:bodyPr/>
        <a:lstStyle/>
        <a:p>
          <a:endParaRPr lang="en-AU"/>
        </a:p>
      </dgm:t>
    </dgm:pt>
    <dgm:pt modelId="{50AAFDFA-D233-4251-85DD-90D974F64A49}" type="sibTrans" cxnId="{8EC63D22-8E44-4283-91ED-0DC0CAC274CE}">
      <dgm:prSet/>
      <dgm:spPr/>
      <dgm:t>
        <a:bodyPr/>
        <a:lstStyle/>
        <a:p>
          <a:endParaRPr lang="en-AU"/>
        </a:p>
      </dgm:t>
    </dgm:pt>
    <dgm:pt modelId="{C554AD51-A044-4AA9-91F1-3ED77243F5FE}">
      <dgm:prSet/>
      <dgm:spPr/>
      <dgm:t>
        <a:bodyPr/>
        <a:lstStyle/>
        <a:p>
          <a:endParaRPr lang="en-AU" sz="600" dirty="0"/>
        </a:p>
      </dgm:t>
    </dgm:pt>
    <dgm:pt modelId="{A2DF8A06-9121-4CFE-87C3-1102D24F8339}" type="parTrans" cxnId="{27444478-B159-4601-8560-4EC091BB4EC7}">
      <dgm:prSet/>
      <dgm:spPr/>
      <dgm:t>
        <a:bodyPr/>
        <a:lstStyle/>
        <a:p>
          <a:endParaRPr lang="en-AU"/>
        </a:p>
      </dgm:t>
    </dgm:pt>
    <dgm:pt modelId="{79072755-E3A6-4C9F-92ED-18FB79BA3085}" type="sibTrans" cxnId="{27444478-B159-4601-8560-4EC091BB4EC7}">
      <dgm:prSet/>
      <dgm:spPr/>
      <dgm:t>
        <a:bodyPr/>
        <a:lstStyle/>
        <a:p>
          <a:endParaRPr lang="en-AU"/>
        </a:p>
      </dgm:t>
    </dgm:pt>
    <dgm:pt modelId="{4224C15E-5024-4AF3-BFC0-8B569E8837BD}">
      <dgm:prSet/>
      <dgm:spPr/>
      <dgm:t>
        <a:bodyPr/>
        <a:lstStyle/>
        <a:p>
          <a:endParaRPr lang="en-AU" sz="600" dirty="0"/>
        </a:p>
      </dgm:t>
    </dgm:pt>
    <dgm:pt modelId="{1D99ECF1-DC3B-4E44-852D-68062A0D6097}" type="parTrans" cxnId="{3E0BCFF3-1590-4C0B-9ECF-BD22858D4F45}">
      <dgm:prSet/>
      <dgm:spPr/>
      <dgm:t>
        <a:bodyPr/>
        <a:lstStyle/>
        <a:p>
          <a:endParaRPr lang="en-AU"/>
        </a:p>
      </dgm:t>
    </dgm:pt>
    <dgm:pt modelId="{F03812D6-2C3D-442F-B380-4EA5DA2E58EA}" type="sibTrans" cxnId="{3E0BCFF3-1590-4C0B-9ECF-BD22858D4F45}">
      <dgm:prSet/>
      <dgm:spPr/>
      <dgm:t>
        <a:bodyPr/>
        <a:lstStyle/>
        <a:p>
          <a:endParaRPr lang="en-AU"/>
        </a:p>
      </dgm:t>
    </dgm:pt>
    <dgm:pt modelId="{4B71B8F5-D0F5-44C0-840F-FBFBBAC87BD6}">
      <dgm:prSet phldrT="[Text]" custT="1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en-AU" sz="1000" b="0" dirty="0"/>
            <a:t> Hold a Current Cert IV in training and Assessment and/or its successor</a:t>
          </a:r>
          <a:br>
            <a:rPr lang="en-AU" sz="1000" b="0" dirty="0"/>
          </a:br>
          <a:r>
            <a:rPr lang="en-AU" sz="1000" b="0" dirty="0"/>
            <a:t>-TAE40110 OR TAE40116 OR TAE40122</a:t>
          </a:r>
          <a:br>
            <a:rPr lang="en-AU" sz="1000" b="1" dirty="0"/>
          </a:br>
          <a:endParaRPr lang="en-AU" sz="1000" b="1" dirty="0"/>
        </a:p>
      </dgm:t>
    </dgm:pt>
    <dgm:pt modelId="{5C9FD44C-13D3-4EDD-BA8A-87CFE0CD2567}" type="parTrans" cxnId="{6A5DD042-4886-4D6B-8838-F4103997C6C7}">
      <dgm:prSet/>
      <dgm:spPr/>
      <dgm:t>
        <a:bodyPr/>
        <a:lstStyle/>
        <a:p>
          <a:endParaRPr lang="en-AU"/>
        </a:p>
      </dgm:t>
    </dgm:pt>
    <dgm:pt modelId="{89548187-A715-461C-B012-EEB1577BF297}" type="sibTrans" cxnId="{6A5DD042-4886-4D6B-8838-F4103997C6C7}">
      <dgm:prSet/>
      <dgm:spPr/>
      <dgm:t>
        <a:bodyPr/>
        <a:lstStyle/>
        <a:p>
          <a:endParaRPr lang="en-AU"/>
        </a:p>
      </dgm:t>
    </dgm:pt>
    <dgm:pt modelId="{8EC4788A-1813-4DE1-81A3-F7664510900B}">
      <dgm:prSet phldrT="[Text]"/>
      <dgm:spPr>
        <a:solidFill>
          <a:srgbClr val="FFC000">
            <a:alpha val="90000"/>
          </a:srgbClr>
        </a:solidFill>
      </dgm:spPr>
      <dgm:t>
        <a:bodyPr/>
        <a:lstStyle/>
        <a:p>
          <a:endParaRPr lang="en-AU" sz="800" dirty="0"/>
        </a:p>
      </dgm:t>
    </dgm:pt>
    <dgm:pt modelId="{5A8D95A0-0729-4E78-81BF-E7081B0C8774}" type="parTrans" cxnId="{B175C5C2-0DDD-473E-9C12-74E62E8CFCB5}">
      <dgm:prSet/>
      <dgm:spPr/>
      <dgm:t>
        <a:bodyPr/>
        <a:lstStyle/>
        <a:p>
          <a:endParaRPr lang="en-AU"/>
        </a:p>
      </dgm:t>
    </dgm:pt>
    <dgm:pt modelId="{87B9DD6E-33A3-4290-90AD-F1BBC7DF681E}" type="sibTrans" cxnId="{B175C5C2-0DDD-473E-9C12-74E62E8CFCB5}">
      <dgm:prSet/>
      <dgm:spPr/>
      <dgm:t>
        <a:bodyPr/>
        <a:lstStyle/>
        <a:p>
          <a:endParaRPr lang="en-AU"/>
        </a:p>
      </dgm:t>
    </dgm:pt>
    <dgm:pt modelId="{F7453D82-73DE-4525-8F73-EA239ED9020E}">
      <dgm:prSet phldrT="[Text]" custT="1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en-AU" sz="1000" dirty="0"/>
            <a:t>Have assessed a min. of one course in the past (2) year period</a:t>
          </a:r>
        </a:p>
      </dgm:t>
    </dgm:pt>
    <dgm:pt modelId="{C4DAF4A3-BBED-4BE9-8C56-B45B31E6549F}" type="parTrans" cxnId="{D69416B5-B927-4B2E-A9FF-9AA2BADF9987}">
      <dgm:prSet/>
      <dgm:spPr/>
      <dgm:t>
        <a:bodyPr/>
        <a:lstStyle/>
        <a:p>
          <a:endParaRPr lang="en-AU"/>
        </a:p>
      </dgm:t>
    </dgm:pt>
    <dgm:pt modelId="{ACD82701-8E84-4ECE-91D5-B763400AA779}" type="sibTrans" cxnId="{D69416B5-B927-4B2E-A9FF-9AA2BADF9987}">
      <dgm:prSet/>
      <dgm:spPr/>
      <dgm:t>
        <a:bodyPr/>
        <a:lstStyle/>
        <a:p>
          <a:endParaRPr lang="en-AU"/>
        </a:p>
      </dgm:t>
    </dgm:pt>
    <dgm:pt modelId="{E52BCAD6-03E7-470C-A2AD-216401A5C0E2}" type="pres">
      <dgm:prSet presAssocID="{0EC737CB-0FA9-4F91-8DB2-C61042051A3B}" presName="Name0" presStyleCnt="0">
        <dgm:presLayoutVars>
          <dgm:dir/>
          <dgm:animLvl val="lvl"/>
          <dgm:resizeHandles val="exact"/>
        </dgm:presLayoutVars>
      </dgm:prSet>
      <dgm:spPr/>
    </dgm:pt>
    <dgm:pt modelId="{6E95A8E0-A020-4C58-9E69-3ACE3B41F1E6}" type="pres">
      <dgm:prSet presAssocID="{684292D1-69F3-4A37-BE09-CEE42BE9C22B}" presName="linNode" presStyleCnt="0"/>
      <dgm:spPr/>
    </dgm:pt>
    <dgm:pt modelId="{8D26986F-7CD2-440E-966E-39F45E5B443E}" type="pres">
      <dgm:prSet presAssocID="{684292D1-69F3-4A37-BE09-CEE42BE9C22B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C9E583B8-9BB6-42AA-8617-9888E13D8EAF}" type="pres">
      <dgm:prSet presAssocID="{684292D1-69F3-4A37-BE09-CEE42BE9C22B}" presName="descendantText" presStyleLbl="alignAccFollowNode1" presStyleIdx="0" presStyleCnt="5" custScaleX="100428" custScaleY="125732">
        <dgm:presLayoutVars>
          <dgm:bulletEnabled val="1"/>
        </dgm:presLayoutVars>
      </dgm:prSet>
      <dgm:spPr/>
    </dgm:pt>
    <dgm:pt modelId="{63F69624-125C-475A-8B33-F431CA5482A5}" type="pres">
      <dgm:prSet presAssocID="{1E18C7B5-A3BD-4ECD-89AF-5D43314BF572}" presName="sp" presStyleCnt="0"/>
      <dgm:spPr/>
    </dgm:pt>
    <dgm:pt modelId="{4C02E6FE-0BAC-480B-925B-CB65C43F707E}" type="pres">
      <dgm:prSet presAssocID="{8E0B6E67-B247-4D60-A9F6-ADAA96564551}" presName="linNode" presStyleCnt="0"/>
      <dgm:spPr/>
    </dgm:pt>
    <dgm:pt modelId="{79641F4F-0985-47F6-85D2-C22F680F4BEC}" type="pres">
      <dgm:prSet presAssocID="{8E0B6E67-B247-4D60-A9F6-ADAA96564551}" presName="parentText" presStyleLbl="node1" presStyleIdx="1" presStyleCnt="5" custLinFactNeighborX="-839" custLinFactNeighborY="-3446">
        <dgm:presLayoutVars>
          <dgm:chMax val="1"/>
          <dgm:bulletEnabled val="1"/>
        </dgm:presLayoutVars>
      </dgm:prSet>
      <dgm:spPr/>
    </dgm:pt>
    <dgm:pt modelId="{8C355DDF-62E5-4C80-AAD1-42FB27952A1E}" type="pres">
      <dgm:prSet presAssocID="{8E0B6E67-B247-4D60-A9F6-ADAA96564551}" presName="descendantText" presStyleLbl="alignAccFollowNode1" presStyleIdx="1" presStyleCnt="5" custScaleY="119369">
        <dgm:presLayoutVars>
          <dgm:bulletEnabled val="1"/>
        </dgm:presLayoutVars>
      </dgm:prSet>
      <dgm:spPr/>
    </dgm:pt>
    <dgm:pt modelId="{24E84991-430D-4763-B93D-8BB58789BB71}" type="pres">
      <dgm:prSet presAssocID="{5EACBD2B-76CE-479F-B52F-9E640967584C}" presName="sp" presStyleCnt="0"/>
      <dgm:spPr/>
    </dgm:pt>
    <dgm:pt modelId="{CE805C72-C9EA-4E22-BB1E-9FDDC07E30A2}" type="pres">
      <dgm:prSet presAssocID="{0D35267A-48B4-4E26-AF2C-2C16B1E1E9AF}" presName="linNode" presStyleCnt="0"/>
      <dgm:spPr/>
    </dgm:pt>
    <dgm:pt modelId="{EB6A5230-1945-4661-B30B-4C0B9789AA86}" type="pres">
      <dgm:prSet presAssocID="{0D35267A-48B4-4E26-AF2C-2C16B1E1E9AF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C037D59E-F175-4635-BB83-E94358466969}" type="pres">
      <dgm:prSet presAssocID="{0D35267A-48B4-4E26-AF2C-2C16B1E1E9AF}" presName="descendantText" presStyleLbl="alignAccFollowNode1" presStyleIdx="2" presStyleCnt="5" custScaleY="118893">
        <dgm:presLayoutVars>
          <dgm:bulletEnabled val="1"/>
        </dgm:presLayoutVars>
      </dgm:prSet>
      <dgm:spPr/>
    </dgm:pt>
    <dgm:pt modelId="{E53C42AA-C430-476E-9C33-BF2EF94AA7F9}" type="pres">
      <dgm:prSet presAssocID="{8336240F-6058-4F04-AACE-2C5C359FF6D1}" presName="sp" presStyleCnt="0"/>
      <dgm:spPr/>
    </dgm:pt>
    <dgm:pt modelId="{F4F144BC-D94E-408C-885F-B4C898F40B97}" type="pres">
      <dgm:prSet presAssocID="{07E6F542-F204-430B-A837-9C8D60DA74FB}" presName="linNode" presStyleCnt="0"/>
      <dgm:spPr/>
    </dgm:pt>
    <dgm:pt modelId="{0B29AD4A-1C36-4DA9-96CC-9D8BB9ED6B1E}" type="pres">
      <dgm:prSet presAssocID="{07E6F542-F204-430B-A837-9C8D60DA74FB}" presName="parentText" presStyleLbl="node1" presStyleIdx="3" presStyleCnt="5" custLinFactNeighborX="-419">
        <dgm:presLayoutVars>
          <dgm:chMax val="1"/>
          <dgm:bulletEnabled val="1"/>
        </dgm:presLayoutVars>
      </dgm:prSet>
      <dgm:spPr/>
    </dgm:pt>
    <dgm:pt modelId="{B8998280-772C-4A0E-B3F7-6723BB97FEC6}" type="pres">
      <dgm:prSet presAssocID="{07E6F542-F204-430B-A837-9C8D60DA74FB}" presName="descendantText" presStyleLbl="alignAccFollowNode1" presStyleIdx="3" presStyleCnt="5">
        <dgm:presLayoutVars>
          <dgm:bulletEnabled val="1"/>
        </dgm:presLayoutVars>
      </dgm:prSet>
      <dgm:spPr/>
    </dgm:pt>
    <dgm:pt modelId="{D898B531-CC49-462B-83D9-8CEA709604F4}" type="pres">
      <dgm:prSet presAssocID="{E988B32B-2FA9-49A2-9827-DF8DD0322872}" presName="sp" presStyleCnt="0"/>
      <dgm:spPr/>
    </dgm:pt>
    <dgm:pt modelId="{C5A914F0-FCB4-4299-8A7C-B482D961E4FC}" type="pres">
      <dgm:prSet presAssocID="{3288A62B-B188-4E3A-B48D-3ECDC05B47F3}" presName="linNode" presStyleCnt="0"/>
      <dgm:spPr/>
    </dgm:pt>
    <dgm:pt modelId="{0B2B8A23-60ED-44C5-BBBF-C287CDDE82B8}" type="pres">
      <dgm:prSet presAssocID="{3288A62B-B188-4E3A-B48D-3ECDC05B47F3}" presName="parentText" presStyleLbl="node1" presStyleIdx="4" presStyleCnt="5">
        <dgm:presLayoutVars>
          <dgm:chMax val="1"/>
          <dgm:bulletEnabled val="1"/>
        </dgm:presLayoutVars>
      </dgm:prSet>
      <dgm:spPr/>
    </dgm:pt>
    <dgm:pt modelId="{14969D23-C880-400B-94D3-571AB728C5DC}" type="pres">
      <dgm:prSet presAssocID="{3288A62B-B188-4E3A-B48D-3ECDC05B47F3}" presName="descendantText" presStyleLbl="alignAccFollowNode1" presStyleIdx="4" presStyleCnt="5">
        <dgm:presLayoutVars>
          <dgm:bulletEnabled val="1"/>
        </dgm:presLayoutVars>
      </dgm:prSet>
      <dgm:spPr/>
    </dgm:pt>
  </dgm:ptLst>
  <dgm:cxnLst>
    <dgm:cxn modelId="{0F1EC601-E9FB-4CE4-B655-92E7D729846D}" type="presOf" srcId="{463C9C4E-1EF7-4ABA-A6A7-92C517F9DC12}" destId="{C037D59E-F175-4635-BB83-E94358466969}" srcOrd="0" destOrd="0" presId="urn:microsoft.com/office/officeart/2005/8/layout/vList5"/>
    <dgm:cxn modelId="{8EC63D22-8E44-4283-91ED-0DC0CAC274CE}" srcId="{3288A62B-B188-4E3A-B48D-3ECDC05B47F3}" destId="{E4ACDF82-487D-4D04-AB27-60DA1BEBFCC2}" srcOrd="0" destOrd="0" parTransId="{5DE0634C-4305-4ABA-80DD-9C4A6367ABFE}" sibTransId="{50AAFDFA-D233-4251-85DD-90D974F64A49}"/>
    <dgm:cxn modelId="{5AB59E23-F2EB-404F-9C9D-C7DBF9C50F9E}" type="presOf" srcId="{E4ACDF82-487D-4D04-AB27-60DA1BEBFCC2}" destId="{14969D23-C880-400B-94D3-571AB728C5DC}" srcOrd="0" destOrd="0" presId="urn:microsoft.com/office/officeart/2005/8/layout/vList5"/>
    <dgm:cxn modelId="{CB6B2F2E-473C-4D1C-A962-52AB92C3E550}" type="presOf" srcId="{0D35267A-48B4-4E26-AF2C-2C16B1E1E9AF}" destId="{EB6A5230-1945-4661-B30B-4C0B9789AA86}" srcOrd="0" destOrd="0" presId="urn:microsoft.com/office/officeart/2005/8/layout/vList5"/>
    <dgm:cxn modelId="{26246A3D-8FE1-4CF6-9314-7D05AF810D52}" type="presOf" srcId="{4B71B8F5-D0F5-44C0-840F-FBFBBAC87BD6}" destId="{C9E583B8-9BB6-42AA-8617-9888E13D8EAF}" srcOrd="0" destOrd="0" presId="urn:microsoft.com/office/officeart/2005/8/layout/vList5"/>
    <dgm:cxn modelId="{BE73E73E-E644-43E5-9ED1-EAD123F87A5B}" srcId="{0EC737CB-0FA9-4F91-8DB2-C61042051A3B}" destId="{684292D1-69F3-4A37-BE09-CEE42BE9C22B}" srcOrd="0" destOrd="0" parTransId="{872A1231-7996-421D-9A65-329DF4AE4348}" sibTransId="{1E18C7B5-A3BD-4ECD-89AF-5D43314BF572}"/>
    <dgm:cxn modelId="{2F5C0741-AD49-4FE9-9C56-92A934C8A691}" srcId="{8E0B6E67-B247-4D60-A9F6-ADAA96564551}" destId="{C0F16A10-3F56-4CF1-B261-841799EE8EF2}" srcOrd="0" destOrd="0" parTransId="{234ECDF8-1BE4-4392-974D-24C889047FE9}" sibTransId="{2FD1BA7B-EDAF-41A4-B800-6F2AFFDD9713}"/>
    <dgm:cxn modelId="{6A5DD042-4886-4D6B-8838-F4103997C6C7}" srcId="{684292D1-69F3-4A37-BE09-CEE42BE9C22B}" destId="{4B71B8F5-D0F5-44C0-840F-FBFBBAC87BD6}" srcOrd="0" destOrd="0" parTransId="{5C9FD44C-13D3-4EDD-BA8A-87CFE0CD2567}" sibTransId="{89548187-A715-461C-B012-EEB1577BF297}"/>
    <dgm:cxn modelId="{434E7965-6469-45DC-8254-09EC7CD10211}" srcId="{0EC737CB-0FA9-4F91-8DB2-C61042051A3B}" destId="{07E6F542-F204-430B-A837-9C8D60DA74FB}" srcOrd="3" destOrd="0" parTransId="{34FF7667-7E0A-4E71-B75A-3F4744C0B4FF}" sibTransId="{E988B32B-2FA9-49A2-9827-DF8DD0322872}"/>
    <dgm:cxn modelId="{6E7E6C69-3193-43BB-8357-5EF43F0EAB94}" srcId="{07E6F542-F204-430B-A837-9C8D60DA74FB}" destId="{8F357DC8-5CED-4267-8B73-261E70A874EF}" srcOrd="0" destOrd="0" parTransId="{3D37A752-CE13-4A2C-8900-5E583228A237}" sibTransId="{72F81758-CDEA-4DFF-909B-E6522ECCCE0F}"/>
    <dgm:cxn modelId="{C61B5972-7094-4640-A8FD-947242438F3C}" type="presOf" srcId="{8EC4788A-1813-4DE1-81A3-F7664510900B}" destId="{B8998280-772C-4A0E-B3F7-6723BB97FEC6}" srcOrd="0" destOrd="1" presId="urn:microsoft.com/office/officeart/2005/8/layout/vList5"/>
    <dgm:cxn modelId="{27444478-B159-4601-8560-4EC091BB4EC7}" srcId="{684292D1-69F3-4A37-BE09-CEE42BE9C22B}" destId="{C554AD51-A044-4AA9-91F1-3ED77243F5FE}" srcOrd="2" destOrd="0" parTransId="{A2DF8A06-9121-4CFE-87C3-1102D24F8339}" sibTransId="{79072755-E3A6-4C9F-92ED-18FB79BA3085}"/>
    <dgm:cxn modelId="{53EB5E8B-7B3B-46A0-ACB1-974EEEC9831D}" type="presOf" srcId="{4224C15E-5024-4AF3-BFC0-8B569E8837BD}" destId="{C9E583B8-9BB6-42AA-8617-9888E13D8EAF}" srcOrd="0" destOrd="1" presId="urn:microsoft.com/office/officeart/2005/8/layout/vList5"/>
    <dgm:cxn modelId="{DFDB798C-30D5-4321-A24B-203B2D338C2E}" type="presOf" srcId="{C0F16A10-3F56-4CF1-B261-841799EE8EF2}" destId="{8C355DDF-62E5-4C80-AAD1-42FB27952A1E}" srcOrd="0" destOrd="0" presId="urn:microsoft.com/office/officeart/2005/8/layout/vList5"/>
    <dgm:cxn modelId="{DCB57D8E-64D6-4BB9-A307-A40CD6F78A7D}" srcId="{0EC737CB-0FA9-4F91-8DB2-C61042051A3B}" destId="{3288A62B-B188-4E3A-B48D-3ECDC05B47F3}" srcOrd="4" destOrd="0" parTransId="{FEEA5101-EFDB-4069-B63D-08B81A1D9593}" sibTransId="{DF3E718A-26D8-4D1A-9471-EFF18807E7C7}"/>
    <dgm:cxn modelId="{01BB8B9F-DB7A-41FE-B6A2-CCC663E18CDD}" type="presOf" srcId="{0EC737CB-0FA9-4F91-8DB2-C61042051A3B}" destId="{E52BCAD6-03E7-470C-A2AD-216401A5C0E2}" srcOrd="0" destOrd="0" presId="urn:microsoft.com/office/officeart/2005/8/layout/vList5"/>
    <dgm:cxn modelId="{CDC985A0-AD1E-40A1-ABA2-DCE4B9B564D9}" type="presOf" srcId="{684292D1-69F3-4A37-BE09-CEE42BE9C22B}" destId="{8D26986F-7CD2-440E-966E-39F45E5B443E}" srcOrd="0" destOrd="0" presId="urn:microsoft.com/office/officeart/2005/8/layout/vList5"/>
    <dgm:cxn modelId="{EF7A2FA6-7E15-404E-8567-73C14CBCE81C}" type="presOf" srcId="{8F357DC8-5CED-4267-8B73-261E70A874EF}" destId="{B8998280-772C-4A0E-B3F7-6723BB97FEC6}" srcOrd="0" destOrd="0" presId="urn:microsoft.com/office/officeart/2005/8/layout/vList5"/>
    <dgm:cxn modelId="{D69416B5-B927-4B2E-A9FF-9AA2BADF9987}" srcId="{8E0B6E67-B247-4D60-A9F6-ADAA96564551}" destId="{F7453D82-73DE-4525-8F73-EA239ED9020E}" srcOrd="1" destOrd="0" parTransId="{C4DAF4A3-BBED-4BE9-8C56-B45B31E6549F}" sibTransId="{ACD82701-8E84-4ECE-91D5-B763400AA779}"/>
    <dgm:cxn modelId="{FD8D06B6-0DA1-40BD-9835-64BF33BFE2E4}" type="presOf" srcId="{F7453D82-73DE-4525-8F73-EA239ED9020E}" destId="{8C355DDF-62E5-4C80-AAD1-42FB27952A1E}" srcOrd="0" destOrd="1" presId="urn:microsoft.com/office/officeart/2005/8/layout/vList5"/>
    <dgm:cxn modelId="{B175C5C2-0DDD-473E-9C12-74E62E8CFCB5}" srcId="{07E6F542-F204-430B-A837-9C8D60DA74FB}" destId="{8EC4788A-1813-4DE1-81A3-F7664510900B}" srcOrd="1" destOrd="0" parTransId="{5A8D95A0-0729-4E78-81BF-E7081B0C8774}" sibTransId="{87B9DD6E-33A3-4290-90AD-F1BBC7DF681E}"/>
    <dgm:cxn modelId="{A42A85C4-DA2B-4BDE-AF3A-03129533972A}" type="presOf" srcId="{07E6F542-F204-430B-A837-9C8D60DA74FB}" destId="{0B29AD4A-1C36-4DA9-96CC-9D8BB9ED6B1E}" srcOrd="0" destOrd="0" presId="urn:microsoft.com/office/officeart/2005/8/layout/vList5"/>
    <dgm:cxn modelId="{AE68E7C5-6793-4B73-B86D-11AEADDFAA23}" srcId="{0EC737CB-0FA9-4F91-8DB2-C61042051A3B}" destId="{0D35267A-48B4-4E26-AF2C-2C16B1E1E9AF}" srcOrd="2" destOrd="0" parTransId="{75F89CED-F8A0-4E51-A360-107D0C570C22}" sibTransId="{8336240F-6058-4F04-AACE-2C5C359FF6D1}"/>
    <dgm:cxn modelId="{05B2D4CC-ABE9-4CFA-927F-3F3DFB4BAC93}" type="presOf" srcId="{8E0B6E67-B247-4D60-A9F6-ADAA96564551}" destId="{79641F4F-0985-47F6-85D2-C22F680F4BEC}" srcOrd="0" destOrd="0" presId="urn:microsoft.com/office/officeart/2005/8/layout/vList5"/>
    <dgm:cxn modelId="{14111CE3-2B29-4038-9B82-103F1DAD3BE8}" type="presOf" srcId="{3288A62B-B188-4E3A-B48D-3ECDC05B47F3}" destId="{0B2B8A23-60ED-44C5-BBBF-C287CDDE82B8}" srcOrd="0" destOrd="0" presId="urn:microsoft.com/office/officeart/2005/8/layout/vList5"/>
    <dgm:cxn modelId="{F62113E9-7D66-4390-9B2E-40D117A53A8C}" type="presOf" srcId="{C554AD51-A044-4AA9-91F1-3ED77243F5FE}" destId="{C9E583B8-9BB6-42AA-8617-9888E13D8EAF}" srcOrd="0" destOrd="2" presId="urn:microsoft.com/office/officeart/2005/8/layout/vList5"/>
    <dgm:cxn modelId="{F2B4F0ED-F359-46AA-A758-11F5342C1903}" srcId="{0D35267A-48B4-4E26-AF2C-2C16B1E1E9AF}" destId="{463C9C4E-1EF7-4ABA-A6A7-92C517F9DC12}" srcOrd="0" destOrd="0" parTransId="{FEB3347F-EF34-419A-8DEB-F585237E5DA2}" sibTransId="{284EDC90-8AA4-42E4-9EE5-1D91FFFC1ABB}"/>
    <dgm:cxn modelId="{957AFCF0-613D-410A-B43B-622EA02AD5C3}" srcId="{0EC737CB-0FA9-4F91-8DB2-C61042051A3B}" destId="{8E0B6E67-B247-4D60-A9F6-ADAA96564551}" srcOrd="1" destOrd="0" parTransId="{DA9AC32E-C2B9-4ACA-BB8D-C07B7472E6A9}" sibTransId="{5EACBD2B-76CE-479F-B52F-9E640967584C}"/>
    <dgm:cxn modelId="{3E0BCFF3-1590-4C0B-9ECF-BD22858D4F45}" srcId="{684292D1-69F3-4A37-BE09-CEE42BE9C22B}" destId="{4224C15E-5024-4AF3-BFC0-8B569E8837BD}" srcOrd="1" destOrd="0" parTransId="{1D99ECF1-DC3B-4E44-852D-68062A0D6097}" sibTransId="{F03812D6-2C3D-442F-B380-4EA5DA2E58EA}"/>
    <dgm:cxn modelId="{A4FCB7B6-D15F-4B64-8E0D-26EA7C9CE6DA}" type="presParOf" srcId="{E52BCAD6-03E7-470C-A2AD-216401A5C0E2}" destId="{6E95A8E0-A020-4C58-9E69-3ACE3B41F1E6}" srcOrd="0" destOrd="0" presId="urn:microsoft.com/office/officeart/2005/8/layout/vList5"/>
    <dgm:cxn modelId="{78394EF9-6A7B-44E5-AD41-9C870A8220EE}" type="presParOf" srcId="{6E95A8E0-A020-4C58-9E69-3ACE3B41F1E6}" destId="{8D26986F-7CD2-440E-966E-39F45E5B443E}" srcOrd="0" destOrd="0" presId="urn:microsoft.com/office/officeart/2005/8/layout/vList5"/>
    <dgm:cxn modelId="{6D11E690-3E6A-45DC-BF55-137BAE1E0D09}" type="presParOf" srcId="{6E95A8E0-A020-4C58-9E69-3ACE3B41F1E6}" destId="{C9E583B8-9BB6-42AA-8617-9888E13D8EAF}" srcOrd="1" destOrd="0" presId="urn:microsoft.com/office/officeart/2005/8/layout/vList5"/>
    <dgm:cxn modelId="{7CC827A6-B51B-457C-AE3E-60964B47EEED}" type="presParOf" srcId="{E52BCAD6-03E7-470C-A2AD-216401A5C0E2}" destId="{63F69624-125C-475A-8B33-F431CA5482A5}" srcOrd="1" destOrd="0" presId="urn:microsoft.com/office/officeart/2005/8/layout/vList5"/>
    <dgm:cxn modelId="{F177FB46-7962-42EC-A1BD-31F65E4F5227}" type="presParOf" srcId="{E52BCAD6-03E7-470C-A2AD-216401A5C0E2}" destId="{4C02E6FE-0BAC-480B-925B-CB65C43F707E}" srcOrd="2" destOrd="0" presId="urn:microsoft.com/office/officeart/2005/8/layout/vList5"/>
    <dgm:cxn modelId="{C0CE494C-D966-419C-B026-20AD6C1978D8}" type="presParOf" srcId="{4C02E6FE-0BAC-480B-925B-CB65C43F707E}" destId="{79641F4F-0985-47F6-85D2-C22F680F4BEC}" srcOrd="0" destOrd="0" presId="urn:microsoft.com/office/officeart/2005/8/layout/vList5"/>
    <dgm:cxn modelId="{58432572-CD48-4DEB-BAD3-894963753E39}" type="presParOf" srcId="{4C02E6FE-0BAC-480B-925B-CB65C43F707E}" destId="{8C355DDF-62E5-4C80-AAD1-42FB27952A1E}" srcOrd="1" destOrd="0" presId="urn:microsoft.com/office/officeart/2005/8/layout/vList5"/>
    <dgm:cxn modelId="{41367720-A6F6-42BF-8463-1F152097DA90}" type="presParOf" srcId="{E52BCAD6-03E7-470C-A2AD-216401A5C0E2}" destId="{24E84991-430D-4763-B93D-8BB58789BB71}" srcOrd="3" destOrd="0" presId="urn:microsoft.com/office/officeart/2005/8/layout/vList5"/>
    <dgm:cxn modelId="{E7D7CBEC-8E5E-444E-B7AE-EC94810EB652}" type="presParOf" srcId="{E52BCAD6-03E7-470C-A2AD-216401A5C0E2}" destId="{CE805C72-C9EA-4E22-BB1E-9FDDC07E30A2}" srcOrd="4" destOrd="0" presId="urn:microsoft.com/office/officeart/2005/8/layout/vList5"/>
    <dgm:cxn modelId="{CC4B5568-1E0A-4D05-B888-21311E9C2FFC}" type="presParOf" srcId="{CE805C72-C9EA-4E22-BB1E-9FDDC07E30A2}" destId="{EB6A5230-1945-4661-B30B-4C0B9789AA86}" srcOrd="0" destOrd="0" presId="urn:microsoft.com/office/officeart/2005/8/layout/vList5"/>
    <dgm:cxn modelId="{08EB6E51-E0B7-45A9-84A7-9238E0B5C5B6}" type="presParOf" srcId="{CE805C72-C9EA-4E22-BB1E-9FDDC07E30A2}" destId="{C037D59E-F175-4635-BB83-E94358466969}" srcOrd="1" destOrd="0" presId="urn:microsoft.com/office/officeart/2005/8/layout/vList5"/>
    <dgm:cxn modelId="{F062154B-18DF-421F-AE0E-9D3313C828AA}" type="presParOf" srcId="{E52BCAD6-03E7-470C-A2AD-216401A5C0E2}" destId="{E53C42AA-C430-476E-9C33-BF2EF94AA7F9}" srcOrd="5" destOrd="0" presId="urn:microsoft.com/office/officeart/2005/8/layout/vList5"/>
    <dgm:cxn modelId="{B87F237D-2008-4493-93B4-8F41C4C7859E}" type="presParOf" srcId="{E52BCAD6-03E7-470C-A2AD-216401A5C0E2}" destId="{F4F144BC-D94E-408C-885F-B4C898F40B97}" srcOrd="6" destOrd="0" presId="urn:microsoft.com/office/officeart/2005/8/layout/vList5"/>
    <dgm:cxn modelId="{5EE69A14-F048-4145-8BFF-C875560EB3A0}" type="presParOf" srcId="{F4F144BC-D94E-408C-885F-B4C898F40B97}" destId="{0B29AD4A-1C36-4DA9-96CC-9D8BB9ED6B1E}" srcOrd="0" destOrd="0" presId="urn:microsoft.com/office/officeart/2005/8/layout/vList5"/>
    <dgm:cxn modelId="{F7C623A2-4517-496B-8DF6-AD65A7607AD9}" type="presParOf" srcId="{F4F144BC-D94E-408C-885F-B4C898F40B97}" destId="{B8998280-772C-4A0E-B3F7-6723BB97FEC6}" srcOrd="1" destOrd="0" presId="urn:microsoft.com/office/officeart/2005/8/layout/vList5"/>
    <dgm:cxn modelId="{B1FEF658-35E3-4074-ACE2-FAFB03C31797}" type="presParOf" srcId="{E52BCAD6-03E7-470C-A2AD-216401A5C0E2}" destId="{D898B531-CC49-462B-83D9-8CEA709604F4}" srcOrd="7" destOrd="0" presId="urn:microsoft.com/office/officeart/2005/8/layout/vList5"/>
    <dgm:cxn modelId="{22A60DC7-5772-4AC7-9129-8D33B374869F}" type="presParOf" srcId="{E52BCAD6-03E7-470C-A2AD-216401A5C0E2}" destId="{C5A914F0-FCB4-4299-8A7C-B482D961E4FC}" srcOrd="8" destOrd="0" presId="urn:microsoft.com/office/officeart/2005/8/layout/vList5"/>
    <dgm:cxn modelId="{084E17B2-51C0-45FC-8C89-E721D8F0E561}" type="presParOf" srcId="{C5A914F0-FCB4-4299-8A7C-B482D961E4FC}" destId="{0B2B8A23-60ED-44C5-BBBF-C287CDDE82B8}" srcOrd="0" destOrd="0" presId="urn:microsoft.com/office/officeart/2005/8/layout/vList5"/>
    <dgm:cxn modelId="{6757AE0A-9990-4148-BB9E-C26C48588D68}" type="presParOf" srcId="{C5A914F0-FCB4-4299-8A7C-B482D961E4FC}" destId="{14969D23-C880-400B-94D3-571AB728C5D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1FD323-FD5D-46B3-9C8D-0D2090216B95}">
      <dsp:nvSpPr>
        <dsp:cNvPr id="0" name=""/>
        <dsp:cNvSpPr/>
      </dsp:nvSpPr>
      <dsp:spPr>
        <a:xfrm>
          <a:off x="0" y="0"/>
          <a:ext cx="9821916" cy="3501459"/>
        </a:xfrm>
        <a:prstGeom prst="rightArrow">
          <a:avLst/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EF4076-DEC3-4C3B-A270-8B1C226B75F8}">
      <dsp:nvSpPr>
        <dsp:cNvPr id="0" name=""/>
        <dsp:cNvSpPr/>
      </dsp:nvSpPr>
      <dsp:spPr>
        <a:xfrm>
          <a:off x="3860" y="988826"/>
          <a:ext cx="1994281" cy="15238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000" b="1" u="sng" kern="1200" dirty="0"/>
            <a:t>VET Accreditation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900" kern="1200" dirty="0"/>
            <a:t>- Trainer Course SLSQ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900" kern="1200" dirty="0"/>
            <a:t>OR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900" kern="1200" dirty="0"/>
            <a:t>- Credit Transfer </a:t>
          </a:r>
          <a:br>
            <a:rPr lang="en-AU" sz="900" kern="1200" dirty="0"/>
          </a:br>
          <a:r>
            <a:rPr lang="en-AU" sz="900" kern="1200" dirty="0"/>
            <a:t>a. BSBCMM411 Make Presentations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900" kern="1200" dirty="0"/>
            <a:t>b. TAEDEL311 Provide Work Skill Instruction</a:t>
          </a:r>
        </a:p>
      </dsp:txBody>
      <dsp:txXfrm>
        <a:off x="78246" y="1063212"/>
        <a:ext cx="1845509" cy="1375034"/>
      </dsp:txXfrm>
    </dsp:sp>
    <dsp:sp modelId="{2431AC87-90CD-4001-A6AD-D0033DD0E965}">
      <dsp:nvSpPr>
        <dsp:cNvPr id="0" name=""/>
        <dsp:cNvSpPr/>
      </dsp:nvSpPr>
      <dsp:spPr>
        <a:xfrm>
          <a:off x="2083821" y="999463"/>
          <a:ext cx="1901192" cy="15025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000" b="1" u="sng" kern="1200" dirty="0"/>
            <a:t>Train a Squad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800" kern="1200" dirty="0"/>
            <a:t>- Train a min. 1 x Squad and a Min. 2 x people in the award , whilst maintaining (12) months of minimum proficiency.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800" kern="1200" dirty="0"/>
            <a:t>*Best Practice, first time Probationary Trainer will assist with one course prior to leading a formal course.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800" kern="1200" dirty="0"/>
        </a:p>
      </dsp:txBody>
      <dsp:txXfrm>
        <a:off x="2157169" y="1072811"/>
        <a:ext cx="1754496" cy="1355836"/>
      </dsp:txXfrm>
    </dsp:sp>
    <dsp:sp modelId="{051A73C8-79AA-4323-B7F2-39444D67B8E8}">
      <dsp:nvSpPr>
        <dsp:cNvPr id="0" name=""/>
        <dsp:cNvSpPr/>
      </dsp:nvSpPr>
      <dsp:spPr>
        <a:xfrm>
          <a:off x="4070694" y="999463"/>
          <a:ext cx="1713597" cy="15025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000" b="1" u="sng" kern="1200" dirty="0"/>
            <a:t>Paperwork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900" kern="1200" dirty="0"/>
            <a:t>Ensure your name is listed on the Training Course as a Probationary Training Officer.  Your Club CTO will have to confirm your competency and complete the SLSQ Probationary Trainer Observation/Supervisor Form requirements.</a:t>
          </a:r>
        </a:p>
      </dsp:txBody>
      <dsp:txXfrm>
        <a:off x="4144042" y="1072811"/>
        <a:ext cx="1566901" cy="1355836"/>
      </dsp:txXfrm>
    </dsp:sp>
    <dsp:sp modelId="{F6399245-BC47-4E60-B8F8-3B372B4622FF}">
      <dsp:nvSpPr>
        <dsp:cNvPr id="0" name=""/>
        <dsp:cNvSpPr/>
      </dsp:nvSpPr>
      <dsp:spPr>
        <a:xfrm>
          <a:off x="5877971" y="1010093"/>
          <a:ext cx="1782147" cy="14600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000" b="1" u="sng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Processing</a:t>
          </a:r>
          <a:br>
            <a:rPr lang="en-AU" sz="900" kern="1200" dirty="0"/>
          </a:br>
          <a:r>
            <a:rPr lang="en-AU" sz="900" kern="1200" dirty="0"/>
            <a:t>Once you have successfully trained a Squad (and your CTO has formally endorsed) the Branch will generate your Training Officer award and will forward to SLSQ Membership Training Team for processing </a:t>
          </a:r>
        </a:p>
      </dsp:txBody>
      <dsp:txXfrm>
        <a:off x="5949243" y="1081365"/>
        <a:ext cx="1639603" cy="1317466"/>
      </dsp:txXfrm>
    </dsp:sp>
    <dsp:sp modelId="{BC6CDEC5-95CF-4D49-9E86-52AE54E1EEFD}">
      <dsp:nvSpPr>
        <dsp:cNvPr id="0" name=""/>
        <dsp:cNvSpPr/>
      </dsp:nvSpPr>
      <dsp:spPr>
        <a:xfrm>
          <a:off x="7737798" y="999463"/>
          <a:ext cx="2080261" cy="15025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000" b="1" u="sng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Skills Maintenance </a:t>
          </a:r>
          <a:br>
            <a:rPr lang="en-AU" sz="1000" kern="1200" dirty="0"/>
          </a:br>
          <a:r>
            <a:rPr lang="en-AU" sz="1000" kern="1200" dirty="0"/>
            <a:t>To maintain currency, you MUST complete the Annual Trainer, Assessor and Facilitator (TAF) Proficiency module online vis the SLSQ Education Hub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AU" sz="1000" kern="1200" dirty="0"/>
        </a:p>
      </dsp:txBody>
      <dsp:txXfrm>
        <a:off x="7811146" y="1072811"/>
        <a:ext cx="1933565" cy="13558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E583B8-9BB6-42AA-8617-9888E13D8EAF}">
      <dsp:nvSpPr>
        <dsp:cNvPr id="0" name=""/>
        <dsp:cNvSpPr/>
      </dsp:nvSpPr>
      <dsp:spPr>
        <a:xfrm rot="5400000">
          <a:off x="6194115" y="-2730427"/>
          <a:ext cx="715973" cy="6180629"/>
        </a:xfrm>
        <a:prstGeom prst="round2SameRect">
          <a:avLst/>
        </a:prstGeom>
        <a:solidFill>
          <a:srgbClr val="FFC000">
            <a:alpha val="90000"/>
          </a:srgb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AU" sz="1000" b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000" b="0" kern="1200" dirty="0"/>
            <a:t>COMPLETE Trainer Course [SLSQ]</a:t>
          </a:r>
          <a:br>
            <a:rPr lang="en-AU" sz="1000" b="1" kern="1200" dirty="0"/>
          </a:br>
          <a:r>
            <a:rPr lang="en-AU" sz="1000" b="1" kern="1200" dirty="0"/>
            <a:t>OR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000" kern="1200" dirty="0"/>
            <a:t>Credit Transfer  a. BSBCMM411 Make Presentations +  b.TAEDEL311 Provide Work Skill Instruction  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AU" sz="600" kern="1200" dirty="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AU" sz="600" kern="1200" dirty="0"/>
        </a:p>
      </dsp:txBody>
      <dsp:txXfrm rot="-5400000">
        <a:off x="3461788" y="36851"/>
        <a:ext cx="6145678" cy="646071"/>
      </dsp:txXfrm>
    </dsp:sp>
    <dsp:sp modelId="{8D26986F-7CD2-440E-966E-39F45E5B443E}">
      <dsp:nvSpPr>
        <dsp:cNvPr id="0" name=""/>
        <dsp:cNvSpPr/>
      </dsp:nvSpPr>
      <dsp:spPr>
        <a:xfrm>
          <a:off x="0" y="3984"/>
          <a:ext cx="3461787" cy="711805"/>
        </a:xfrm>
        <a:prstGeom prst="roundRect">
          <a:avLst/>
        </a:prstGeom>
        <a:solidFill>
          <a:srgbClr val="FF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300" b="1" kern="1200" dirty="0"/>
            <a:t>1. VET Accreditation </a:t>
          </a:r>
        </a:p>
      </dsp:txBody>
      <dsp:txXfrm>
        <a:off x="34747" y="38731"/>
        <a:ext cx="3392293" cy="642311"/>
      </dsp:txXfrm>
    </dsp:sp>
    <dsp:sp modelId="{8C355DDF-62E5-4C80-AAD1-42FB27952A1E}">
      <dsp:nvSpPr>
        <dsp:cNvPr id="0" name=""/>
        <dsp:cNvSpPr/>
      </dsp:nvSpPr>
      <dsp:spPr>
        <a:xfrm rot="5400000">
          <a:off x="6273423" y="-1976818"/>
          <a:ext cx="569444" cy="6172372"/>
        </a:xfrm>
        <a:prstGeom prst="round2SameRect">
          <a:avLst/>
        </a:prstGeom>
        <a:solidFill>
          <a:srgbClr val="FFC000">
            <a:alpha val="90000"/>
          </a:srgb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900" kern="1200" dirty="0"/>
            <a:t>Train a min. 1 x Squad and a Min. 2 x people in the award , whilst maintaining (12) months of minimum proficiency.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900" kern="1200" dirty="0"/>
            <a:t>*Best Practice, first time Probationary Trainer will assist with a min. of one course prior to leading a formal course.</a:t>
          </a:r>
        </a:p>
      </dsp:txBody>
      <dsp:txXfrm rot="-5400000">
        <a:off x="3471959" y="852444"/>
        <a:ext cx="6144574" cy="513848"/>
      </dsp:txXfrm>
    </dsp:sp>
    <dsp:sp modelId="{79641F4F-0985-47F6-85D2-C22F680F4BEC}">
      <dsp:nvSpPr>
        <dsp:cNvPr id="0" name=""/>
        <dsp:cNvSpPr/>
      </dsp:nvSpPr>
      <dsp:spPr>
        <a:xfrm>
          <a:off x="0" y="753464"/>
          <a:ext cx="3471959" cy="711805"/>
        </a:xfrm>
        <a:prstGeom prst="roundRect">
          <a:avLst/>
        </a:prstGeom>
        <a:solidFill>
          <a:srgbClr val="FF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300" b="1" kern="1200" dirty="0"/>
            <a:t>2. Train a Squad</a:t>
          </a:r>
        </a:p>
      </dsp:txBody>
      <dsp:txXfrm>
        <a:off x="34747" y="788211"/>
        <a:ext cx="3402465" cy="642311"/>
      </dsp:txXfrm>
    </dsp:sp>
    <dsp:sp modelId="{C037D59E-F175-4635-BB83-E94358466969}">
      <dsp:nvSpPr>
        <dsp:cNvPr id="0" name=""/>
        <dsp:cNvSpPr/>
      </dsp:nvSpPr>
      <dsp:spPr>
        <a:xfrm rot="5400000">
          <a:off x="6273423" y="-1229423"/>
          <a:ext cx="569444" cy="6172372"/>
        </a:xfrm>
        <a:prstGeom prst="round2SameRect">
          <a:avLst/>
        </a:prstGeom>
        <a:solidFill>
          <a:srgbClr val="FFC000">
            <a:alpha val="90000"/>
          </a:srgb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900" kern="1200" dirty="0"/>
            <a:t>Ensure your name is listed on the Training Course as a Probationary Training Officer.  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900" kern="1200" dirty="0"/>
            <a:t>Your Club CTO will have to confirm your competency and complete the SLSQ Probationary Trainer Observation/Supervisor Form requirements.</a:t>
          </a:r>
        </a:p>
      </dsp:txBody>
      <dsp:txXfrm rot="-5400000">
        <a:off x="3471959" y="1599839"/>
        <a:ext cx="6144574" cy="513848"/>
      </dsp:txXfrm>
    </dsp:sp>
    <dsp:sp modelId="{EB6A5230-1945-4661-B30B-4C0B9789AA86}">
      <dsp:nvSpPr>
        <dsp:cNvPr id="0" name=""/>
        <dsp:cNvSpPr/>
      </dsp:nvSpPr>
      <dsp:spPr>
        <a:xfrm>
          <a:off x="0" y="1500860"/>
          <a:ext cx="3471959" cy="711805"/>
        </a:xfrm>
        <a:prstGeom prst="roundRect">
          <a:avLst/>
        </a:prstGeom>
        <a:solidFill>
          <a:srgbClr val="FF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300" b="1" kern="1200" dirty="0"/>
            <a:t>3. Credential Paperwork</a:t>
          </a:r>
        </a:p>
      </dsp:txBody>
      <dsp:txXfrm>
        <a:off x="34747" y="1535607"/>
        <a:ext cx="3402465" cy="642311"/>
      </dsp:txXfrm>
    </dsp:sp>
    <dsp:sp modelId="{B8998280-772C-4A0E-B3F7-6723BB97FEC6}">
      <dsp:nvSpPr>
        <dsp:cNvPr id="0" name=""/>
        <dsp:cNvSpPr/>
      </dsp:nvSpPr>
      <dsp:spPr>
        <a:xfrm rot="5400000">
          <a:off x="6273423" y="-482027"/>
          <a:ext cx="569444" cy="6172372"/>
        </a:xfrm>
        <a:prstGeom prst="round2SameRect">
          <a:avLst/>
        </a:prstGeom>
        <a:solidFill>
          <a:srgbClr val="FFC000">
            <a:alpha val="90000"/>
          </a:srgb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900" kern="1200" dirty="0"/>
            <a:t>Once you have successfully trained a Squad (and your CTO has formally endorsed) the Branch will generate your Training Officer award and will forward to SLSQ Membership Training Team for processing. </a:t>
          </a:r>
        </a:p>
      </dsp:txBody>
      <dsp:txXfrm rot="-5400000">
        <a:off x="3471959" y="2347235"/>
        <a:ext cx="6144574" cy="513848"/>
      </dsp:txXfrm>
    </dsp:sp>
    <dsp:sp modelId="{0B29AD4A-1C36-4DA9-96CC-9D8BB9ED6B1E}">
      <dsp:nvSpPr>
        <dsp:cNvPr id="0" name=""/>
        <dsp:cNvSpPr/>
      </dsp:nvSpPr>
      <dsp:spPr>
        <a:xfrm>
          <a:off x="0" y="2248256"/>
          <a:ext cx="3471959" cy="711805"/>
        </a:xfrm>
        <a:prstGeom prst="roundRect">
          <a:avLst/>
        </a:prstGeom>
        <a:solidFill>
          <a:srgbClr val="FF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300" b="1" kern="1200" dirty="0"/>
            <a:t>4. Processing</a:t>
          </a:r>
        </a:p>
      </dsp:txBody>
      <dsp:txXfrm>
        <a:off x="34747" y="2283003"/>
        <a:ext cx="3402465" cy="642311"/>
      </dsp:txXfrm>
    </dsp:sp>
    <dsp:sp modelId="{14969D23-C880-400B-94D3-571AB728C5DC}">
      <dsp:nvSpPr>
        <dsp:cNvPr id="0" name=""/>
        <dsp:cNvSpPr/>
      </dsp:nvSpPr>
      <dsp:spPr>
        <a:xfrm rot="5400000">
          <a:off x="6273423" y="265368"/>
          <a:ext cx="569444" cy="6172372"/>
        </a:xfrm>
        <a:prstGeom prst="round2SameRect">
          <a:avLst/>
        </a:prstGeom>
        <a:solidFill>
          <a:srgbClr val="FFC000">
            <a:alpha val="90000"/>
          </a:srgb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17145" rIns="34290" bIns="1714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900" kern="1200" dirty="0"/>
            <a:t>To maintain currency, mandatory completion of the Annual Trainer, Assessor and Facilitator (TAF) Proficiency Module online via the SLSQ Education Hub, is required.</a:t>
          </a:r>
        </a:p>
      </dsp:txBody>
      <dsp:txXfrm rot="-5400000">
        <a:off x="3471959" y="3094630"/>
        <a:ext cx="6144574" cy="513848"/>
      </dsp:txXfrm>
    </dsp:sp>
    <dsp:sp modelId="{0B2B8A23-60ED-44C5-BBBF-C287CDDE82B8}">
      <dsp:nvSpPr>
        <dsp:cNvPr id="0" name=""/>
        <dsp:cNvSpPr/>
      </dsp:nvSpPr>
      <dsp:spPr>
        <a:xfrm>
          <a:off x="0" y="2995651"/>
          <a:ext cx="3471959" cy="711805"/>
        </a:xfrm>
        <a:prstGeom prst="roundRect">
          <a:avLst/>
        </a:prstGeom>
        <a:solidFill>
          <a:srgbClr val="FF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300" b="1" kern="1200" dirty="0"/>
            <a:t>5. Skills Maintenance </a:t>
          </a:r>
        </a:p>
      </dsp:txBody>
      <dsp:txXfrm>
        <a:off x="34747" y="3030398"/>
        <a:ext cx="3402465" cy="64231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E583B8-9BB6-42AA-8617-9888E13D8EAF}">
      <dsp:nvSpPr>
        <dsp:cNvPr id="0" name=""/>
        <dsp:cNvSpPr/>
      </dsp:nvSpPr>
      <dsp:spPr>
        <a:xfrm rot="5400000">
          <a:off x="6194115" y="-2730427"/>
          <a:ext cx="715973" cy="6180629"/>
        </a:xfrm>
        <a:prstGeom prst="round2SameRect">
          <a:avLst/>
        </a:prstGeom>
        <a:solidFill>
          <a:srgbClr val="FFC000">
            <a:alpha val="90000"/>
          </a:srgb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AU" sz="1000" b="1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000" b="0" kern="1200" dirty="0"/>
            <a:t>COMPLETE Assessor Course [SLSQ]</a:t>
          </a:r>
          <a:br>
            <a:rPr lang="en-AU" sz="1000" b="1" kern="1200" dirty="0"/>
          </a:br>
          <a:r>
            <a:rPr lang="en-AU" sz="1000" b="1" kern="1200" dirty="0"/>
            <a:t>OR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000" kern="1200" dirty="0"/>
            <a:t>Credit Transfer  a. Current Cert IV TAE and/or its successor  b. TAEASS412 +  TAEASS413 + TAEDES411   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AU" sz="600" kern="1200" dirty="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AU" sz="600" kern="1200" dirty="0"/>
        </a:p>
      </dsp:txBody>
      <dsp:txXfrm rot="-5400000">
        <a:off x="3461788" y="36851"/>
        <a:ext cx="6145678" cy="646071"/>
      </dsp:txXfrm>
    </dsp:sp>
    <dsp:sp modelId="{8D26986F-7CD2-440E-966E-39F45E5B443E}">
      <dsp:nvSpPr>
        <dsp:cNvPr id="0" name=""/>
        <dsp:cNvSpPr/>
      </dsp:nvSpPr>
      <dsp:spPr>
        <a:xfrm>
          <a:off x="0" y="3984"/>
          <a:ext cx="3461787" cy="711805"/>
        </a:xfrm>
        <a:prstGeom prst="roundRect">
          <a:avLst/>
        </a:prstGeom>
        <a:solidFill>
          <a:srgbClr val="FF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300" b="1" kern="1200" dirty="0"/>
            <a:t>1. VET Accreditation </a:t>
          </a:r>
        </a:p>
      </dsp:txBody>
      <dsp:txXfrm>
        <a:off x="34747" y="38731"/>
        <a:ext cx="3392293" cy="642311"/>
      </dsp:txXfrm>
    </dsp:sp>
    <dsp:sp modelId="{8C355DDF-62E5-4C80-AAD1-42FB27952A1E}">
      <dsp:nvSpPr>
        <dsp:cNvPr id="0" name=""/>
        <dsp:cNvSpPr/>
      </dsp:nvSpPr>
      <dsp:spPr>
        <a:xfrm rot="5400000">
          <a:off x="6218275" y="-1976818"/>
          <a:ext cx="679740" cy="6172372"/>
        </a:xfrm>
        <a:prstGeom prst="round2SameRect">
          <a:avLst/>
        </a:prstGeom>
        <a:solidFill>
          <a:srgbClr val="FFC000">
            <a:alpha val="90000"/>
          </a:srgb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800" kern="1200" dirty="0"/>
            <a:t>Assess a min. 2 x Squads (one within club + one external) of a min. (2) people in the award , whilst  holding the UOC and maintaining (12) months of minimum proficiency.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800" kern="1200" dirty="0"/>
            <a:t>*Best Practice, first time Probationary Assessor will assist with a min. of one course prior to leading a formal course.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800" kern="1200" dirty="0"/>
            <a:t>One Course, may not be sufficient and there is no time limit on the number of Probationary courses an assessor may run prior to being signed off.</a:t>
          </a:r>
        </a:p>
      </dsp:txBody>
      <dsp:txXfrm rot="-5400000">
        <a:off x="3471959" y="802680"/>
        <a:ext cx="6139190" cy="613376"/>
      </dsp:txXfrm>
    </dsp:sp>
    <dsp:sp modelId="{79641F4F-0985-47F6-85D2-C22F680F4BEC}">
      <dsp:nvSpPr>
        <dsp:cNvPr id="0" name=""/>
        <dsp:cNvSpPr/>
      </dsp:nvSpPr>
      <dsp:spPr>
        <a:xfrm>
          <a:off x="0" y="728935"/>
          <a:ext cx="3471959" cy="711805"/>
        </a:xfrm>
        <a:prstGeom prst="roundRect">
          <a:avLst/>
        </a:prstGeom>
        <a:solidFill>
          <a:srgbClr val="FF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300" b="1" kern="1200" dirty="0"/>
            <a:t>2. Assess Squads</a:t>
          </a:r>
        </a:p>
      </dsp:txBody>
      <dsp:txXfrm>
        <a:off x="34747" y="763682"/>
        <a:ext cx="3402465" cy="642311"/>
      </dsp:txXfrm>
    </dsp:sp>
    <dsp:sp modelId="{C037D59E-F175-4635-BB83-E94358466969}">
      <dsp:nvSpPr>
        <dsp:cNvPr id="0" name=""/>
        <dsp:cNvSpPr/>
      </dsp:nvSpPr>
      <dsp:spPr>
        <a:xfrm rot="5400000">
          <a:off x="6219630" y="-1229423"/>
          <a:ext cx="677029" cy="6172372"/>
        </a:xfrm>
        <a:prstGeom prst="round2SameRect">
          <a:avLst/>
        </a:prstGeom>
        <a:solidFill>
          <a:srgbClr val="FFC000">
            <a:alpha val="90000"/>
          </a:srgb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900" kern="1200" dirty="0"/>
            <a:t>Ensure your name is listed on the Training Course as a Probationary Assessor.  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900" kern="1200" dirty="0"/>
            <a:t>Request the SLSQ Probationary Assessor Observation/Supervision Form be completed by the Chief Assessor for each course you assess.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900" kern="1200" dirty="0"/>
            <a:t>Sign FORM 14 , supported and endorsed by the Chief Assessor.</a:t>
          </a:r>
        </a:p>
        <a:p>
          <a:pPr marL="57150" lvl="1" indent="-57150" algn="l" defTabSz="311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AU" sz="700" kern="1200" dirty="0"/>
        </a:p>
      </dsp:txBody>
      <dsp:txXfrm rot="-5400000">
        <a:off x="3471959" y="1551298"/>
        <a:ext cx="6139322" cy="610929"/>
      </dsp:txXfrm>
    </dsp:sp>
    <dsp:sp modelId="{EB6A5230-1945-4661-B30B-4C0B9789AA86}">
      <dsp:nvSpPr>
        <dsp:cNvPr id="0" name=""/>
        <dsp:cNvSpPr/>
      </dsp:nvSpPr>
      <dsp:spPr>
        <a:xfrm>
          <a:off x="0" y="1500860"/>
          <a:ext cx="3471959" cy="711805"/>
        </a:xfrm>
        <a:prstGeom prst="roundRect">
          <a:avLst/>
        </a:prstGeom>
        <a:solidFill>
          <a:srgbClr val="FF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300" b="1" kern="1200" dirty="0"/>
            <a:t>3. Credential Paperwork</a:t>
          </a:r>
        </a:p>
      </dsp:txBody>
      <dsp:txXfrm>
        <a:off x="34747" y="1535607"/>
        <a:ext cx="3402465" cy="642311"/>
      </dsp:txXfrm>
    </dsp:sp>
    <dsp:sp modelId="{B8998280-772C-4A0E-B3F7-6723BB97FEC6}">
      <dsp:nvSpPr>
        <dsp:cNvPr id="0" name=""/>
        <dsp:cNvSpPr/>
      </dsp:nvSpPr>
      <dsp:spPr>
        <a:xfrm rot="5400000">
          <a:off x="6273423" y="-482027"/>
          <a:ext cx="569444" cy="6172372"/>
        </a:xfrm>
        <a:prstGeom prst="round2SameRect">
          <a:avLst/>
        </a:prstGeom>
        <a:solidFill>
          <a:srgbClr val="FFC000">
            <a:alpha val="90000"/>
          </a:srgb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900" kern="1200" dirty="0"/>
            <a:t>Once you have successfully assessed (2) squads and a current Assessor OR Direct Supervisor has deemed you competent, the Branch will generate your Assessor award and will forward to the SLSQ Membership Training Team for processing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AU" sz="800" kern="1200" dirty="0"/>
        </a:p>
      </dsp:txBody>
      <dsp:txXfrm rot="-5400000">
        <a:off x="3471959" y="2347235"/>
        <a:ext cx="6144574" cy="513848"/>
      </dsp:txXfrm>
    </dsp:sp>
    <dsp:sp modelId="{0B29AD4A-1C36-4DA9-96CC-9D8BB9ED6B1E}">
      <dsp:nvSpPr>
        <dsp:cNvPr id="0" name=""/>
        <dsp:cNvSpPr/>
      </dsp:nvSpPr>
      <dsp:spPr>
        <a:xfrm>
          <a:off x="0" y="2248256"/>
          <a:ext cx="3471959" cy="711805"/>
        </a:xfrm>
        <a:prstGeom prst="roundRect">
          <a:avLst/>
        </a:prstGeom>
        <a:solidFill>
          <a:srgbClr val="FF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300" b="1" kern="1200" dirty="0"/>
            <a:t>4. Processing</a:t>
          </a:r>
        </a:p>
      </dsp:txBody>
      <dsp:txXfrm>
        <a:off x="34747" y="2283003"/>
        <a:ext cx="3402465" cy="642311"/>
      </dsp:txXfrm>
    </dsp:sp>
    <dsp:sp modelId="{14969D23-C880-400B-94D3-571AB728C5DC}">
      <dsp:nvSpPr>
        <dsp:cNvPr id="0" name=""/>
        <dsp:cNvSpPr/>
      </dsp:nvSpPr>
      <dsp:spPr>
        <a:xfrm rot="5400000">
          <a:off x="6273423" y="265368"/>
          <a:ext cx="569444" cy="6172372"/>
        </a:xfrm>
        <a:prstGeom prst="round2SameRect">
          <a:avLst/>
        </a:prstGeom>
        <a:solidFill>
          <a:srgbClr val="FFC000">
            <a:alpha val="90000"/>
          </a:srgb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000" kern="1200" dirty="0"/>
            <a:t>To maintain currency, mandatory completion of the Annual Trainer, Assessor and Facilitator (TAF) Proficiency Module online via the SLSQ Education Hub, is required.</a:t>
          </a:r>
        </a:p>
      </dsp:txBody>
      <dsp:txXfrm rot="-5400000">
        <a:off x="3471959" y="3094630"/>
        <a:ext cx="6144574" cy="513848"/>
      </dsp:txXfrm>
    </dsp:sp>
    <dsp:sp modelId="{0B2B8A23-60ED-44C5-BBBF-C287CDDE82B8}">
      <dsp:nvSpPr>
        <dsp:cNvPr id="0" name=""/>
        <dsp:cNvSpPr/>
      </dsp:nvSpPr>
      <dsp:spPr>
        <a:xfrm>
          <a:off x="0" y="2995651"/>
          <a:ext cx="3471959" cy="711805"/>
        </a:xfrm>
        <a:prstGeom prst="roundRect">
          <a:avLst/>
        </a:prstGeom>
        <a:solidFill>
          <a:srgbClr val="FF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300" b="1" kern="1200" dirty="0"/>
            <a:t>5. Skills Maintenance </a:t>
          </a:r>
        </a:p>
      </dsp:txBody>
      <dsp:txXfrm>
        <a:off x="34747" y="3030398"/>
        <a:ext cx="3402465" cy="6423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E583B8-9BB6-42AA-8617-9888E13D8EAF}">
      <dsp:nvSpPr>
        <dsp:cNvPr id="0" name=""/>
        <dsp:cNvSpPr/>
      </dsp:nvSpPr>
      <dsp:spPr>
        <a:xfrm rot="5400000">
          <a:off x="6194115" y="-2730427"/>
          <a:ext cx="715973" cy="6180629"/>
        </a:xfrm>
        <a:prstGeom prst="round2SameRect">
          <a:avLst/>
        </a:prstGeom>
        <a:solidFill>
          <a:srgbClr val="FFC000">
            <a:alpha val="90000"/>
          </a:srgb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000" b="0" kern="1200" dirty="0"/>
            <a:t> Hold a Current Cert IV in training and Assessment and/or its successor</a:t>
          </a:r>
          <a:br>
            <a:rPr lang="en-AU" sz="1000" b="0" kern="1200" dirty="0"/>
          </a:br>
          <a:r>
            <a:rPr lang="en-AU" sz="1000" b="0" kern="1200" dirty="0"/>
            <a:t>-TAE40110 OR TAE40116 OR TAE40122</a:t>
          </a:r>
          <a:br>
            <a:rPr lang="en-AU" sz="1000" b="1" kern="1200" dirty="0"/>
          </a:br>
          <a:endParaRPr lang="en-AU" sz="1000" b="1" kern="1200" dirty="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AU" sz="600" kern="1200" dirty="0"/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AU" sz="600" kern="1200" dirty="0"/>
        </a:p>
      </dsp:txBody>
      <dsp:txXfrm rot="-5400000">
        <a:off x="3461788" y="36851"/>
        <a:ext cx="6145678" cy="646071"/>
      </dsp:txXfrm>
    </dsp:sp>
    <dsp:sp modelId="{8D26986F-7CD2-440E-966E-39F45E5B443E}">
      <dsp:nvSpPr>
        <dsp:cNvPr id="0" name=""/>
        <dsp:cNvSpPr/>
      </dsp:nvSpPr>
      <dsp:spPr>
        <a:xfrm>
          <a:off x="0" y="3984"/>
          <a:ext cx="3461787" cy="711805"/>
        </a:xfrm>
        <a:prstGeom prst="roundRect">
          <a:avLst/>
        </a:prstGeom>
        <a:solidFill>
          <a:srgbClr val="FF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300" b="1" kern="1200" dirty="0"/>
            <a:t>1. VET Accreditation </a:t>
          </a:r>
        </a:p>
      </dsp:txBody>
      <dsp:txXfrm>
        <a:off x="34747" y="38731"/>
        <a:ext cx="3392293" cy="642311"/>
      </dsp:txXfrm>
    </dsp:sp>
    <dsp:sp modelId="{8C355DDF-62E5-4C80-AAD1-42FB27952A1E}">
      <dsp:nvSpPr>
        <dsp:cNvPr id="0" name=""/>
        <dsp:cNvSpPr/>
      </dsp:nvSpPr>
      <dsp:spPr>
        <a:xfrm rot="5400000">
          <a:off x="6218275" y="-1976818"/>
          <a:ext cx="679740" cy="6172372"/>
        </a:xfrm>
        <a:prstGeom prst="round2SameRect">
          <a:avLst/>
        </a:prstGeom>
        <a:solidFill>
          <a:srgbClr val="FFC000">
            <a:alpha val="90000"/>
          </a:srgb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000" kern="1200" dirty="0"/>
            <a:t>Ensure you hold the Trainer and Assessor Award that you intend of delivering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000" kern="1200" dirty="0"/>
            <a:t>Have assessed a min. of one course in the past (2) year period</a:t>
          </a:r>
        </a:p>
      </dsp:txBody>
      <dsp:txXfrm rot="-5400000">
        <a:off x="3471959" y="802680"/>
        <a:ext cx="6139190" cy="613376"/>
      </dsp:txXfrm>
    </dsp:sp>
    <dsp:sp modelId="{79641F4F-0985-47F6-85D2-C22F680F4BEC}">
      <dsp:nvSpPr>
        <dsp:cNvPr id="0" name=""/>
        <dsp:cNvSpPr/>
      </dsp:nvSpPr>
      <dsp:spPr>
        <a:xfrm>
          <a:off x="0" y="728935"/>
          <a:ext cx="3471959" cy="711805"/>
        </a:xfrm>
        <a:prstGeom prst="roundRect">
          <a:avLst/>
        </a:prstGeom>
        <a:solidFill>
          <a:srgbClr val="FF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300" b="1" kern="1200" dirty="0"/>
            <a:t>2. Awards</a:t>
          </a:r>
        </a:p>
      </dsp:txBody>
      <dsp:txXfrm>
        <a:off x="34747" y="763682"/>
        <a:ext cx="3402465" cy="642311"/>
      </dsp:txXfrm>
    </dsp:sp>
    <dsp:sp modelId="{C037D59E-F175-4635-BB83-E94358466969}">
      <dsp:nvSpPr>
        <dsp:cNvPr id="0" name=""/>
        <dsp:cNvSpPr/>
      </dsp:nvSpPr>
      <dsp:spPr>
        <a:xfrm rot="5400000">
          <a:off x="6219630" y="-1229423"/>
          <a:ext cx="677029" cy="6172372"/>
        </a:xfrm>
        <a:prstGeom prst="round2SameRect">
          <a:avLst/>
        </a:prstGeom>
        <a:solidFill>
          <a:srgbClr val="FFC000">
            <a:alpha val="90000"/>
          </a:srgb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000" kern="1200" dirty="0"/>
            <a:t>Raise a FORM 14 I include details of all courses trained and assessed for the award, in the past (2) year period. </a:t>
          </a:r>
        </a:p>
      </dsp:txBody>
      <dsp:txXfrm rot="-5400000">
        <a:off x="3471959" y="1551298"/>
        <a:ext cx="6139322" cy="610929"/>
      </dsp:txXfrm>
    </dsp:sp>
    <dsp:sp modelId="{EB6A5230-1945-4661-B30B-4C0B9789AA86}">
      <dsp:nvSpPr>
        <dsp:cNvPr id="0" name=""/>
        <dsp:cNvSpPr/>
      </dsp:nvSpPr>
      <dsp:spPr>
        <a:xfrm>
          <a:off x="0" y="1500860"/>
          <a:ext cx="3471959" cy="711805"/>
        </a:xfrm>
        <a:prstGeom prst="roundRect">
          <a:avLst/>
        </a:prstGeom>
        <a:solidFill>
          <a:srgbClr val="FF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300" b="1" kern="1200" dirty="0"/>
            <a:t>3. Credential Paperwork</a:t>
          </a:r>
        </a:p>
      </dsp:txBody>
      <dsp:txXfrm>
        <a:off x="34747" y="1535607"/>
        <a:ext cx="3402465" cy="642311"/>
      </dsp:txXfrm>
    </dsp:sp>
    <dsp:sp modelId="{B8998280-772C-4A0E-B3F7-6723BB97FEC6}">
      <dsp:nvSpPr>
        <dsp:cNvPr id="0" name=""/>
        <dsp:cNvSpPr/>
      </dsp:nvSpPr>
      <dsp:spPr>
        <a:xfrm rot="5400000">
          <a:off x="6273423" y="-482027"/>
          <a:ext cx="569444" cy="6172372"/>
        </a:xfrm>
        <a:prstGeom prst="round2SameRect">
          <a:avLst/>
        </a:prstGeom>
        <a:solidFill>
          <a:srgbClr val="FFC000">
            <a:alpha val="90000"/>
          </a:srgb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000" kern="1200" dirty="0"/>
            <a:t>Submit the Form 14 to your Branch, once approved the Branch BOLS will endorse (must be noted in the minutes).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AU" sz="800" kern="1200" dirty="0"/>
        </a:p>
      </dsp:txBody>
      <dsp:txXfrm rot="-5400000">
        <a:off x="3471959" y="2347235"/>
        <a:ext cx="6144574" cy="513848"/>
      </dsp:txXfrm>
    </dsp:sp>
    <dsp:sp modelId="{0B29AD4A-1C36-4DA9-96CC-9D8BB9ED6B1E}">
      <dsp:nvSpPr>
        <dsp:cNvPr id="0" name=""/>
        <dsp:cNvSpPr/>
      </dsp:nvSpPr>
      <dsp:spPr>
        <a:xfrm>
          <a:off x="0" y="2248256"/>
          <a:ext cx="3471959" cy="711805"/>
        </a:xfrm>
        <a:prstGeom prst="roundRect">
          <a:avLst/>
        </a:prstGeom>
        <a:solidFill>
          <a:srgbClr val="FF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300" b="1" kern="1200" dirty="0"/>
            <a:t>4. Processing</a:t>
          </a:r>
        </a:p>
      </dsp:txBody>
      <dsp:txXfrm>
        <a:off x="34747" y="2283003"/>
        <a:ext cx="3402465" cy="642311"/>
      </dsp:txXfrm>
    </dsp:sp>
    <dsp:sp modelId="{14969D23-C880-400B-94D3-571AB728C5DC}">
      <dsp:nvSpPr>
        <dsp:cNvPr id="0" name=""/>
        <dsp:cNvSpPr/>
      </dsp:nvSpPr>
      <dsp:spPr>
        <a:xfrm rot="5400000">
          <a:off x="6273423" y="265368"/>
          <a:ext cx="569444" cy="6172372"/>
        </a:xfrm>
        <a:prstGeom prst="round2SameRect">
          <a:avLst/>
        </a:prstGeom>
        <a:solidFill>
          <a:srgbClr val="FFC000">
            <a:alpha val="90000"/>
          </a:srgb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000" kern="1200" dirty="0"/>
            <a:t>To maintain currency, mandatory completion of the Annual Trainer, Assessor and Facilitator (TAF) Proficiency Module online via the SLSQ Education Hub, is required.</a:t>
          </a:r>
        </a:p>
      </dsp:txBody>
      <dsp:txXfrm rot="-5400000">
        <a:off x="3471959" y="3094630"/>
        <a:ext cx="6144574" cy="513848"/>
      </dsp:txXfrm>
    </dsp:sp>
    <dsp:sp modelId="{0B2B8A23-60ED-44C5-BBBF-C287CDDE82B8}">
      <dsp:nvSpPr>
        <dsp:cNvPr id="0" name=""/>
        <dsp:cNvSpPr/>
      </dsp:nvSpPr>
      <dsp:spPr>
        <a:xfrm>
          <a:off x="0" y="2995651"/>
          <a:ext cx="3471959" cy="711805"/>
        </a:xfrm>
        <a:prstGeom prst="roundRect">
          <a:avLst/>
        </a:prstGeom>
        <a:solidFill>
          <a:srgbClr val="FF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300" b="1" kern="1200" dirty="0"/>
            <a:t>5. Skills Maintenance </a:t>
          </a:r>
        </a:p>
      </dsp:txBody>
      <dsp:txXfrm>
        <a:off x="34747" y="3030398"/>
        <a:ext cx="3402465" cy="6423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DF916D-BB3B-465A-9C52-4905CFB2A904}" type="datetimeFigureOut">
              <a:rPr lang="en-AU" smtClean="0"/>
              <a:t>24/08/2026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830506-7545-4DB8-A7FB-6749F373C51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84085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earing yellow shirts and red hats&#10;&#10;Description automatically generated">
            <a:extLst>
              <a:ext uri="{FF2B5EF4-FFF2-40B4-BE49-F238E27FC236}">
                <a16:creationId xmlns:a16="http://schemas.microsoft.com/office/drawing/2014/main" id="{1BBC3467-3C4B-95F4-9BA3-E375FE7661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3" t="28147" r="1850" b="4833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D5EC0A8-FE00-7807-3953-F9338F08F57F}"/>
              </a:ext>
            </a:extLst>
          </p:cNvPr>
          <p:cNvSpPr/>
          <p:nvPr userDrawn="1"/>
        </p:nvSpPr>
        <p:spPr>
          <a:xfrm>
            <a:off x="0" y="5660570"/>
            <a:ext cx="6096000" cy="66509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5" name="Picture 2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56526417-93AC-E612-14FB-A0C4DAA1B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001" y="1405268"/>
            <a:ext cx="3594355" cy="1095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7722945-2FE2-06CC-76AE-427C25766715}"/>
              </a:ext>
            </a:extLst>
          </p:cNvPr>
          <p:cNvSpPr/>
          <p:nvPr userDrawn="1"/>
        </p:nvSpPr>
        <p:spPr>
          <a:xfrm>
            <a:off x="6096000" y="5660571"/>
            <a:ext cx="6096000" cy="66509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29FB5B-711B-8AAB-C624-54544348FDBE}"/>
              </a:ext>
            </a:extLst>
          </p:cNvPr>
          <p:cNvSpPr txBox="1"/>
          <p:nvPr userDrawn="1"/>
        </p:nvSpPr>
        <p:spPr>
          <a:xfrm>
            <a:off x="1205288" y="5731506"/>
            <a:ext cx="36854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800" dirty="0">
                <a:solidFill>
                  <a:srgbClr val="FF0000"/>
                </a:solidFill>
                <a:latin typeface="Acumin Pro" panose="020B0504020202020204" pitchFamily="34" charset="0"/>
              </a:rPr>
              <a:t>TITLE CAN GO HERE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96AF48E-6BAE-073E-71B8-DA04DFEAD7F4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6780213" y="5759450"/>
            <a:ext cx="5411787" cy="46831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AU" sz="2500" dirty="0">
                <a:solidFill>
                  <a:schemeClr val="bg1"/>
                </a:solidFill>
                <a:latin typeface="Acumin Pro" panose="020B0504020202020204" pitchFamily="34" charset="0"/>
              </a:rPr>
              <a:t>SUBTITLE CAN GO HERE</a:t>
            </a:r>
          </a:p>
        </p:txBody>
      </p:sp>
    </p:spTree>
    <p:extLst>
      <p:ext uri="{BB962C8B-B14F-4D97-AF65-F5344CB8AC3E}">
        <p14:creationId xmlns:p14="http://schemas.microsoft.com/office/powerpoint/2010/main" val="3114212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06E9031-12DF-5A67-C1F4-4910A3ED1213}"/>
              </a:ext>
            </a:extLst>
          </p:cNvPr>
          <p:cNvGrpSpPr/>
          <p:nvPr userDrawn="1"/>
        </p:nvGrpSpPr>
        <p:grpSpPr>
          <a:xfrm>
            <a:off x="363320" y="378074"/>
            <a:ext cx="11465359" cy="367913"/>
            <a:chOff x="194106" y="378074"/>
            <a:chExt cx="11465359" cy="36791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BE77A41-7860-0669-D3B0-AB454C4D1859}"/>
                </a:ext>
              </a:extLst>
            </p:cNvPr>
            <p:cNvSpPr/>
            <p:nvPr/>
          </p:nvSpPr>
          <p:spPr>
            <a:xfrm>
              <a:off x="194106" y="454456"/>
              <a:ext cx="819354" cy="21515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A7BE579-9673-CB1A-6FD5-236889C9C04E}"/>
                </a:ext>
              </a:extLst>
            </p:cNvPr>
            <p:cNvSpPr/>
            <p:nvPr/>
          </p:nvSpPr>
          <p:spPr>
            <a:xfrm>
              <a:off x="1013460" y="454456"/>
              <a:ext cx="9588681" cy="21515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0" name="Picture 2" descr="A blue text on a black background&#10;&#10;Description automatically generated">
              <a:extLst>
                <a:ext uri="{FF2B5EF4-FFF2-40B4-BE49-F238E27FC236}">
                  <a16:creationId xmlns:a16="http://schemas.microsoft.com/office/drawing/2014/main" id="{836482D1-8D4E-CD21-BD14-F0CA30DD38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51956" y="378074"/>
              <a:ext cx="1207509" cy="3679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9207EB6-0239-A3B8-4D73-16E7075796FF}"/>
              </a:ext>
            </a:extLst>
          </p:cNvPr>
          <p:cNvGrpSpPr/>
          <p:nvPr userDrawn="1"/>
        </p:nvGrpSpPr>
        <p:grpSpPr>
          <a:xfrm flipV="1">
            <a:off x="899885" y="2513028"/>
            <a:ext cx="6066970" cy="73811"/>
            <a:chOff x="891983" y="1374984"/>
            <a:chExt cx="10408035" cy="21515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C074EC4-1F4B-FE78-3AF6-838F2D742EBA}"/>
                </a:ext>
              </a:extLst>
            </p:cNvPr>
            <p:cNvSpPr/>
            <p:nvPr/>
          </p:nvSpPr>
          <p:spPr>
            <a:xfrm>
              <a:off x="891983" y="1374984"/>
              <a:ext cx="819354" cy="21515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FE72585-4970-57E3-2AA0-FC7D7F4D3BB4}"/>
                </a:ext>
              </a:extLst>
            </p:cNvPr>
            <p:cNvSpPr/>
            <p:nvPr/>
          </p:nvSpPr>
          <p:spPr>
            <a:xfrm>
              <a:off x="1711337" y="1374984"/>
              <a:ext cx="9588681" cy="21515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2FA44C1-01DB-2D20-073B-699ADD2249D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9885" y="1855177"/>
            <a:ext cx="4440237" cy="4016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1B3656"/>
                </a:solidFill>
                <a:latin typeface="Acumin Pro" panose="020B0504020202020204" pitchFamily="34" charset="0"/>
              </a:defRPr>
            </a:lvl1pPr>
          </a:lstStyle>
          <a:p>
            <a:pPr lvl="0"/>
            <a:r>
              <a:rPr lang="en-AU" dirty="0"/>
              <a:t>TITLE CAN GO HERE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043392FE-6AAC-74BD-AE77-FD42BAF3D31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9885" y="2932936"/>
            <a:ext cx="6484937" cy="2686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Lorem ipsum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dolor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sit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amet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,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consectetuer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adipiscing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elit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, sed diam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nonummy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nibh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euismod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tincidunt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ut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laoreet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dolore magna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aliquam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erat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volutpat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. Ut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wisi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enim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ad minim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veniam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,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quis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nostrud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exerci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tation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ullamcorper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suscipit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lobortis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nisl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ut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aliquip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ex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ea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commodo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consequat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. Duis autem vel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eum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iriure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dolor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in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hendrerit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in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vulputate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velit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esse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molestie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consequat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, vel illum dolore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eu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feugiat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nulla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facilisis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at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vero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eros et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accumsan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et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iusto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odio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dignissim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qui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blandit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praesent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luptatum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zzril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delenit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augue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duis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dolore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te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feugait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nulla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facilisi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.</a:t>
            </a:r>
          </a:p>
          <a:p>
            <a:pPr lvl="0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51847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0E3F4EEF-B176-F3DD-7162-677D593CDDA3}"/>
              </a:ext>
            </a:extLst>
          </p:cNvPr>
          <p:cNvGrpSpPr/>
          <p:nvPr userDrawn="1"/>
        </p:nvGrpSpPr>
        <p:grpSpPr>
          <a:xfrm>
            <a:off x="194106" y="378074"/>
            <a:ext cx="11465359" cy="367913"/>
            <a:chOff x="194106" y="378074"/>
            <a:chExt cx="11465359" cy="36791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E7E2395-53F4-601E-9DA7-5B49876697BA}"/>
                </a:ext>
              </a:extLst>
            </p:cNvPr>
            <p:cNvSpPr/>
            <p:nvPr/>
          </p:nvSpPr>
          <p:spPr>
            <a:xfrm>
              <a:off x="194106" y="454456"/>
              <a:ext cx="2322758" cy="21515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B6983F2-C6EC-10A5-9C22-50D79D1448EF}"/>
                </a:ext>
              </a:extLst>
            </p:cNvPr>
            <p:cNvSpPr/>
            <p:nvPr/>
          </p:nvSpPr>
          <p:spPr>
            <a:xfrm>
              <a:off x="2516864" y="454456"/>
              <a:ext cx="8085277" cy="21515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2" name="Picture 2" descr="A blue text on a black background&#10;&#10;Description automatically generated">
              <a:extLst>
                <a:ext uri="{FF2B5EF4-FFF2-40B4-BE49-F238E27FC236}">
                  <a16:creationId xmlns:a16="http://schemas.microsoft.com/office/drawing/2014/main" id="{9FA9E9A4-CC94-6078-9F64-5282D9E5BA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51956" y="378074"/>
              <a:ext cx="1207509" cy="3679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33052E64-B00D-F097-EC5A-895456B4F88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646784" y="0"/>
            <a:ext cx="2517775" cy="6858000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AU" dirty="0"/>
              <a:t>CHA NGE PICTURE CLICKING HERE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CD4ABC3-CBBD-72C3-F093-0B24AA27B17C}"/>
              </a:ext>
            </a:extLst>
          </p:cNvPr>
          <p:cNvGrpSpPr/>
          <p:nvPr userDrawn="1"/>
        </p:nvGrpSpPr>
        <p:grpSpPr>
          <a:xfrm flipV="1">
            <a:off x="1001486" y="2513028"/>
            <a:ext cx="6066970" cy="73811"/>
            <a:chOff x="891983" y="1374984"/>
            <a:chExt cx="10408035" cy="21515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7D6A98A-6DCD-CCCF-46F8-6B925D7B2F08}"/>
                </a:ext>
              </a:extLst>
            </p:cNvPr>
            <p:cNvSpPr/>
            <p:nvPr/>
          </p:nvSpPr>
          <p:spPr>
            <a:xfrm>
              <a:off x="891983" y="1374984"/>
              <a:ext cx="819354" cy="21515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9F4C5D8-13C7-79A5-8FD3-3CE64E8C204B}"/>
                </a:ext>
              </a:extLst>
            </p:cNvPr>
            <p:cNvSpPr/>
            <p:nvPr/>
          </p:nvSpPr>
          <p:spPr>
            <a:xfrm>
              <a:off x="1711337" y="1374984"/>
              <a:ext cx="9588681" cy="21515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3134D254-60FC-ECBC-5299-0FF758A3846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9885" y="1855177"/>
            <a:ext cx="4440237" cy="4016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1B3656"/>
                </a:solidFill>
                <a:latin typeface="Acumin Pro" panose="020B0504020202020204" pitchFamily="34" charset="0"/>
              </a:defRPr>
            </a:lvl1pPr>
          </a:lstStyle>
          <a:p>
            <a:pPr lvl="0"/>
            <a:r>
              <a:rPr lang="en-AU" dirty="0"/>
              <a:t>TITLE CAN GO HERE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6E251088-EB5A-CAB1-F6C5-B0D5FF1048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9885" y="2932936"/>
            <a:ext cx="6484937" cy="2686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Lorem ipsum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dolor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sit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amet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,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consectetuer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adipiscing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elit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, sed diam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nonummy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nibh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euismod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tincidunt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ut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laoreet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dolore magna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aliquam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erat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volutpat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. Ut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wisi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enim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ad minim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veniam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,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quis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nostrud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exerci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tation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ullamcorper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suscipit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lobortis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nisl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ut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aliquip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ex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ea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commodo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consequat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. Duis autem vel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eum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iriure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dolor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in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hendrerit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in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vulputate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velit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esse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molestie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consequat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, vel illum dolore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eu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feugiat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nulla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facilisis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at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vero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eros et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accumsan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et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iusto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odio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dignissim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qui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blandit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praesent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luptatum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zzril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delenit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augue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duis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dolore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te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feugait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nulla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facilisi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.</a:t>
            </a:r>
          </a:p>
          <a:p>
            <a:pPr lvl="0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47166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D35141E-A7B2-8508-41BF-30DA67B7B176}"/>
              </a:ext>
            </a:extLst>
          </p:cNvPr>
          <p:cNvSpPr/>
          <p:nvPr userDrawn="1"/>
        </p:nvSpPr>
        <p:spPr>
          <a:xfrm>
            <a:off x="0" y="0"/>
            <a:ext cx="12192000" cy="378073"/>
          </a:xfrm>
          <a:prstGeom prst="rect">
            <a:avLst/>
          </a:prstGeom>
          <a:solidFill>
            <a:srgbClr val="1B36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CF19211-058B-6221-09EA-C0EC6635962F}"/>
              </a:ext>
            </a:extLst>
          </p:cNvPr>
          <p:cNvGrpSpPr/>
          <p:nvPr userDrawn="1"/>
        </p:nvGrpSpPr>
        <p:grpSpPr>
          <a:xfrm>
            <a:off x="0" y="292635"/>
            <a:ext cx="12192000" cy="113304"/>
            <a:chOff x="194106" y="454456"/>
            <a:chExt cx="10408035" cy="215152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C727713-6B91-7D7B-024A-D16B084D7B0F}"/>
                </a:ext>
              </a:extLst>
            </p:cNvPr>
            <p:cNvSpPr/>
            <p:nvPr/>
          </p:nvSpPr>
          <p:spPr>
            <a:xfrm>
              <a:off x="194106" y="454456"/>
              <a:ext cx="2322758" cy="21515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4F74180-B822-37E1-39AC-F5E9C25A6D66}"/>
                </a:ext>
              </a:extLst>
            </p:cNvPr>
            <p:cNvSpPr/>
            <p:nvPr/>
          </p:nvSpPr>
          <p:spPr>
            <a:xfrm>
              <a:off x="2516864" y="454456"/>
              <a:ext cx="8085277" cy="21515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19" name="Picture Placeholder 17">
            <a:extLst>
              <a:ext uri="{FF2B5EF4-FFF2-40B4-BE49-F238E27FC236}">
                <a16:creationId xmlns:a16="http://schemas.microsoft.com/office/drawing/2014/main" id="{D573AAB4-9EBB-57AD-47AF-D96883FC844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05938"/>
            <a:ext cx="12192000" cy="268492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CHANGE PICURE CLICKING HERE</a:t>
            </a:r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14801D40-D850-1509-9B7B-DFDA3AEA69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9885" y="3461803"/>
            <a:ext cx="4440237" cy="4016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1B3656"/>
                </a:solidFill>
                <a:latin typeface="Acumin Pro" panose="020B0504020202020204" pitchFamily="34" charset="0"/>
              </a:defRPr>
            </a:lvl1pPr>
          </a:lstStyle>
          <a:p>
            <a:pPr lvl="0"/>
            <a:r>
              <a:rPr lang="en-AU" dirty="0"/>
              <a:t>TITLE CAN GO HERE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2290FE2F-2801-8157-93D3-231CBEED72A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9885" y="4234380"/>
            <a:ext cx="6484937" cy="23309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Lorem ipsum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dolor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sit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amet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,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consectetuer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adipiscing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elit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, sed diam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nonummy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nibh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euismod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tincidunt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ut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laoreet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dolore magna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aliquam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erat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volutpat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. Ut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wisi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enim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ad minim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veniam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,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quis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nostrud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exerci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tation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ullamcorper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suscipit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lobortis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nisl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ut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aliquip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ex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ea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commodo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consequat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. Duis autem vel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eum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iriure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dolor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in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hendrerit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in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vulputate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velit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esse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molestie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consequat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, vel illum dolore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eu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feugiat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nulla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facilisis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at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vero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eros et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accumsan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et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iusto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odio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dignissim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qui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blandit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praesent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luptatum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zzril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delenit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augue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duis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dolore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te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feugait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nulla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facilisi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.</a:t>
            </a:r>
          </a:p>
          <a:p>
            <a:pPr lvl="0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15869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C9768ADC-9976-DDF0-C9A5-8700A8C474F1}"/>
              </a:ext>
            </a:extLst>
          </p:cNvPr>
          <p:cNvGrpSpPr/>
          <p:nvPr userDrawn="1"/>
        </p:nvGrpSpPr>
        <p:grpSpPr>
          <a:xfrm>
            <a:off x="194106" y="378074"/>
            <a:ext cx="11465359" cy="367913"/>
            <a:chOff x="194106" y="378074"/>
            <a:chExt cx="11465359" cy="36791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92AB782-7E75-DB0E-A664-9C690D285008}"/>
                </a:ext>
              </a:extLst>
            </p:cNvPr>
            <p:cNvSpPr/>
            <p:nvPr/>
          </p:nvSpPr>
          <p:spPr>
            <a:xfrm>
              <a:off x="194106" y="454456"/>
              <a:ext cx="2322758" cy="21515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0E8BE05-F945-DCB1-6FCA-B439CF4082BB}"/>
                </a:ext>
              </a:extLst>
            </p:cNvPr>
            <p:cNvSpPr/>
            <p:nvPr/>
          </p:nvSpPr>
          <p:spPr>
            <a:xfrm>
              <a:off x="2516864" y="454456"/>
              <a:ext cx="8085277" cy="21515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pic>
          <p:nvPicPr>
            <p:cNvPr id="12" name="Picture 2" descr="A blue text on a black background&#10;&#10;Description automatically generated">
              <a:extLst>
                <a:ext uri="{FF2B5EF4-FFF2-40B4-BE49-F238E27FC236}">
                  <a16:creationId xmlns:a16="http://schemas.microsoft.com/office/drawing/2014/main" id="{C4493BBA-3059-A15D-58AC-83ED8BF79D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51956" y="378074"/>
              <a:ext cx="1207509" cy="3679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Picture Placeholder 20">
            <a:extLst>
              <a:ext uri="{FF2B5EF4-FFF2-40B4-BE49-F238E27FC236}">
                <a16:creationId xmlns:a16="http://schemas.microsoft.com/office/drawing/2014/main" id="{7DE5E7DE-15E2-85F8-7BC9-4A4424C8EDD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2517775" cy="6858000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AU" dirty="0"/>
              <a:t>CHA NGE PICTURE CLICKING HERE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72488A5-A994-1D5B-7984-5F449125FE06}"/>
              </a:ext>
            </a:extLst>
          </p:cNvPr>
          <p:cNvGrpSpPr/>
          <p:nvPr userDrawn="1"/>
        </p:nvGrpSpPr>
        <p:grpSpPr>
          <a:xfrm flipV="1">
            <a:off x="4020457" y="2513028"/>
            <a:ext cx="6066970" cy="73811"/>
            <a:chOff x="891983" y="1374984"/>
            <a:chExt cx="10408035" cy="21515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0E211B6-9EAF-9DE3-6D44-BAD239866F7B}"/>
                </a:ext>
              </a:extLst>
            </p:cNvPr>
            <p:cNvSpPr/>
            <p:nvPr/>
          </p:nvSpPr>
          <p:spPr>
            <a:xfrm>
              <a:off x="891983" y="1374984"/>
              <a:ext cx="819354" cy="215151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47B9C1D-C2F1-E70C-3A7A-3933CA2B5584}"/>
                </a:ext>
              </a:extLst>
            </p:cNvPr>
            <p:cNvSpPr/>
            <p:nvPr/>
          </p:nvSpPr>
          <p:spPr>
            <a:xfrm>
              <a:off x="1711337" y="1374984"/>
              <a:ext cx="9588681" cy="21515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4F452EDC-A648-0460-BE84-7408A423C6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59497" y="1855177"/>
            <a:ext cx="4440237" cy="4016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>
                <a:solidFill>
                  <a:srgbClr val="1B3656"/>
                </a:solidFill>
                <a:latin typeface="Acumin Pro" panose="020B0504020202020204" pitchFamily="34" charset="0"/>
              </a:defRPr>
            </a:lvl1pPr>
          </a:lstStyle>
          <a:p>
            <a:pPr lvl="0"/>
            <a:r>
              <a:rPr lang="en-AU" dirty="0"/>
              <a:t>TITLE CAN GO HERE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82A8A1C6-5742-196E-509D-BE45CF92F88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20457" y="2932936"/>
            <a:ext cx="6484937" cy="26860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Lorem ipsum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dolor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sit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amet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,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consectetuer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adipiscing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elit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, sed diam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nonummy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nibh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euismod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tincidunt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ut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laoreet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dolore magna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aliquam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erat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volutpat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. Ut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wisi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enim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ad minim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veniam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,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quis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nostrud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exerci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tation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ullamcorper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suscipit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lobortis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nisl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ut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aliquip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ex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ea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commodo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consequat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. Duis autem vel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eum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iriure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dolor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in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hendrerit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in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vulputate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velit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esse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molestie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consequat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, vel illum dolore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eu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feugiat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nulla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facilisis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at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vero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eros et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accumsan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et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iusto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odio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dignissim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qui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blandit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praesent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luptatum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zzril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delenit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augue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duis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dolore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te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feugait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nulla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facilisi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.</a:t>
            </a:r>
          </a:p>
          <a:p>
            <a:pPr lvl="0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84131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earing yellow shirts and red hats&#10;&#10;Description automatically generated">
            <a:extLst>
              <a:ext uri="{FF2B5EF4-FFF2-40B4-BE49-F238E27FC236}">
                <a16:creationId xmlns:a16="http://schemas.microsoft.com/office/drawing/2014/main" id="{1BBC3467-3C4B-95F4-9BA3-E375FE7661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52" t="37544" r="1850" b="483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D5EC0A8-FE00-7807-3953-F9338F08F57F}"/>
              </a:ext>
            </a:extLst>
          </p:cNvPr>
          <p:cNvSpPr/>
          <p:nvPr userDrawn="1"/>
        </p:nvSpPr>
        <p:spPr>
          <a:xfrm>
            <a:off x="0" y="6571185"/>
            <a:ext cx="6096000" cy="28681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5" name="Picture 2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56526417-93AC-E612-14FB-A0C4DAA1BF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576" y="1505221"/>
            <a:ext cx="3594355" cy="1095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7722945-2FE2-06CC-76AE-427C25766715}"/>
              </a:ext>
            </a:extLst>
          </p:cNvPr>
          <p:cNvSpPr/>
          <p:nvPr userDrawn="1"/>
        </p:nvSpPr>
        <p:spPr>
          <a:xfrm>
            <a:off x="6096000" y="6571186"/>
            <a:ext cx="6096000" cy="28681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Text Placeholder 22">
            <a:extLst>
              <a:ext uri="{FF2B5EF4-FFF2-40B4-BE49-F238E27FC236}">
                <a16:creationId xmlns:a16="http://schemas.microsoft.com/office/drawing/2014/main" id="{BA7588DA-D343-A0C8-1B86-582849BE3FA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67576" y="3087899"/>
            <a:ext cx="3834040" cy="56970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Lorem ipsum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dolor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sit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amet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,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consectetuer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adipiscing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elit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, sed diam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nonummy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nibh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euismod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tincidunt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ut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laoreet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dolore magna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aliquam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erat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 </a:t>
            </a:r>
            <a:r>
              <a:rPr lang="en-AU" dirty="0" err="1">
                <a:solidFill>
                  <a:srgbClr val="1B3656"/>
                </a:solidFill>
                <a:latin typeface="Acumin Pro" panose="020B0504020202020204" pitchFamily="34" charset="0"/>
              </a:rPr>
              <a:t>volutpat</a:t>
            </a:r>
            <a:r>
              <a:rPr lang="en-AU" dirty="0">
                <a:solidFill>
                  <a:srgbClr val="1B3656"/>
                </a:solidFill>
                <a:latin typeface="Acumin Pro" panose="020B0504020202020204" pitchFamily="34" charset="0"/>
              </a:rPr>
              <a:t>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61507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4366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49" r:id="rId2"/>
    <p:sldLayoutId id="2147483650" r:id="rId3"/>
    <p:sldLayoutId id="2147483651" r:id="rId4"/>
    <p:sldLayoutId id="2147483652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Education@lifesaving.com.au" TargetMode="Externa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Education@lifesaving.com.au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wearing yellow shirts and red hats&#10;&#10;Description automatically generated">
            <a:extLst>
              <a:ext uri="{FF2B5EF4-FFF2-40B4-BE49-F238E27FC236}">
                <a16:creationId xmlns:a16="http://schemas.microsoft.com/office/drawing/2014/main" id="{963EE920-E6F9-FA47-16E1-C76D4E03B3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3" t="28147" r="1850" b="4833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A60402B-B679-B8F9-7829-EEC0A1DB9E9E}"/>
              </a:ext>
            </a:extLst>
          </p:cNvPr>
          <p:cNvSpPr/>
          <p:nvPr/>
        </p:nvSpPr>
        <p:spPr>
          <a:xfrm>
            <a:off x="0" y="5660570"/>
            <a:ext cx="6096000" cy="66509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pic>
        <p:nvPicPr>
          <p:cNvPr id="18434" name="Picture 2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4B1C6A76-D452-C7C8-433F-12842759D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841" y="528631"/>
            <a:ext cx="3594355" cy="1095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E24E040-FB3D-04C7-4CE3-945679E53A96}"/>
              </a:ext>
            </a:extLst>
          </p:cNvPr>
          <p:cNvSpPr/>
          <p:nvPr/>
        </p:nvSpPr>
        <p:spPr>
          <a:xfrm>
            <a:off x="6096000" y="5660571"/>
            <a:ext cx="6096000" cy="66509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B4996B-6D56-09E9-C19F-C3ABCCF98F0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6780213" y="5759450"/>
            <a:ext cx="5411787" cy="468313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/>
          <a:p>
            <a:r>
              <a:rPr lang="en-AU" sz="2500" dirty="0">
                <a:solidFill>
                  <a:schemeClr val="bg1"/>
                </a:solidFill>
                <a:latin typeface="Arial"/>
                <a:cs typeface="Arial"/>
              </a:rPr>
              <a:t>Trainer, Assessor, Facilitator </a:t>
            </a:r>
          </a:p>
        </p:txBody>
      </p:sp>
    </p:spTree>
    <p:extLst>
      <p:ext uri="{BB962C8B-B14F-4D97-AF65-F5344CB8AC3E}">
        <p14:creationId xmlns:p14="http://schemas.microsoft.com/office/powerpoint/2010/main" val="956843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3B78F-4A0D-3DA7-1F52-35FACD103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7B460C6D-35A4-B123-FBC9-28E1E52CC6B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4267" r="14267"/>
          <a:stretch>
            <a:fillRect/>
          </a:stretch>
        </p:blipFill>
        <p:spPr>
          <a:xfrm>
            <a:off x="9886891" y="3226280"/>
            <a:ext cx="2305109" cy="363172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44BD79-E9AB-3DC5-9BCC-809BF03FF2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AU" dirty="0"/>
              <a:t>What is a Trainer 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DFE34D0-0A43-B996-3515-A4EA55BA36BA}"/>
              </a:ext>
            </a:extLst>
          </p:cNvPr>
          <p:cNvSpPr txBox="1">
            <a:spLocks/>
          </p:cNvSpPr>
          <p:nvPr/>
        </p:nvSpPr>
        <p:spPr>
          <a:xfrm>
            <a:off x="327804" y="2682815"/>
            <a:ext cx="8663085" cy="439578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AU" sz="1200" dirty="0">
                <a:solidFill>
                  <a:schemeClr val="tx2"/>
                </a:solidFill>
              </a:rPr>
              <a:t>A Trainer can deliver Nationally Recognised units of competency in the workplace </a:t>
            </a:r>
            <a:r>
              <a:rPr lang="en-AU" sz="1200" b="1" u="sng" dirty="0">
                <a:solidFill>
                  <a:srgbClr val="FF0000"/>
                </a:solidFill>
              </a:rPr>
              <a:t>under supervision</a:t>
            </a:r>
            <a:r>
              <a:rPr lang="en-AU" sz="1200" dirty="0">
                <a:solidFill>
                  <a:schemeClr val="tx2"/>
                </a:solidFill>
              </a:rPr>
              <a:t>.</a:t>
            </a:r>
          </a:p>
          <a:p>
            <a:pPr>
              <a:defRPr/>
            </a:pPr>
            <a:r>
              <a:rPr lang="en-AU" sz="1200" dirty="0">
                <a:solidFill>
                  <a:schemeClr val="tx2"/>
                </a:solidFill>
              </a:rPr>
              <a:t>A Trainer can teach the required skills and knowledge of our courses but </a:t>
            </a:r>
            <a:r>
              <a:rPr lang="en-AU" sz="1200" b="1" u="sng" dirty="0">
                <a:solidFill>
                  <a:schemeClr val="tx2"/>
                </a:solidFill>
              </a:rPr>
              <a:t>do not </a:t>
            </a:r>
            <a:r>
              <a:rPr lang="en-AU" sz="1200" dirty="0">
                <a:solidFill>
                  <a:schemeClr val="tx2"/>
                </a:solidFill>
              </a:rPr>
              <a:t>make any assessment decisions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AU" sz="1200" b="1" dirty="0">
                <a:solidFill>
                  <a:schemeClr val="tx2"/>
                </a:solidFill>
              </a:rPr>
              <a:t>ALL Trainers MUST hold....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AU" sz="1200" b="1" dirty="0">
                <a:solidFill>
                  <a:schemeClr val="tx2"/>
                </a:solidFill>
              </a:rPr>
              <a:t>Required Units of Competency (</a:t>
            </a:r>
            <a:r>
              <a:rPr lang="en-AU" sz="1200" b="1" dirty="0" err="1">
                <a:solidFill>
                  <a:schemeClr val="tx2"/>
                </a:solidFill>
              </a:rPr>
              <a:t>UoCs</a:t>
            </a:r>
            <a:r>
              <a:rPr lang="en-AU" sz="1200" b="1" dirty="0">
                <a:solidFill>
                  <a:schemeClr val="tx2"/>
                </a:solidFill>
              </a:rPr>
              <a:t>):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AU" sz="1200" dirty="0">
                <a:solidFill>
                  <a:schemeClr val="tx2"/>
                </a:solidFill>
              </a:rPr>
              <a:t>To be eligible to deliver </a:t>
            </a:r>
            <a:r>
              <a:rPr lang="en-AU" sz="1200" b="1" dirty="0">
                <a:solidFill>
                  <a:schemeClr val="tx2"/>
                </a:solidFill>
              </a:rPr>
              <a:t>training under supervision</a:t>
            </a:r>
            <a:r>
              <a:rPr lang="en-AU" sz="1200" dirty="0">
                <a:solidFill>
                  <a:schemeClr val="tx2"/>
                </a:solidFill>
              </a:rPr>
              <a:t>, individuals </a:t>
            </a:r>
            <a:r>
              <a:rPr lang="en-AU" sz="1200" b="1" u="sng" dirty="0">
                <a:solidFill>
                  <a:schemeClr val="tx2"/>
                </a:solidFill>
              </a:rPr>
              <a:t>must hold one </a:t>
            </a:r>
            <a:r>
              <a:rPr lang="en-AU" sz="1200" dirty="0">
                <a:solidFill>
                  <a:schemeClr val="tx2"/>
                </a:solidFill>
              </a:rPr>
              <a:t>of the following: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AU" sz="1200" dirty="0">
                <a:solidFill>
                  <a:schemeClr val="tx2"/>
                </a:solidFill>
              </a:rPr>
              <a:t>	- TAEDEL311 Provide Work Skill Instruction AND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AU" sz="1200" dirty="0">
                <a:solidFill>
                  <a:schemeClr val="tx2"/>
                </a:solidFill>
              </a:rPr>
              <a:t>	-  BSBCMM411 Make Presentations;  OR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AU" sz="1200" dirty="0">
                <a:solidFill>
                  <a:schemeClr val="tx2"/>
                </a:solidFill>
              </a:rPr>
              <a:t>	-  FULL TAE40110 or TAE40116 or TAE40122 </a:t>
            </a:r>
            <a:br>
              <a:rPr lang="en-AU" sz="1200" dirty="0">
                <a:solidFill>
                  <a:schemeClr val="tx2"/>
                </a:solidFill>
              </a:rPr>
            </a:br>
            <a:br>
              <a:rPr lang="en-AU" sz="1200" dirty="0">
                <a:solidFill>
                  <a:schemeClr val="tx2"/>
                </a:solidFill>
              </a:rPr>
            </a:br>
            <a:r>
              <a:rPr lang="en-AU" sz="1200" b="1" dirty="0">
                <a:solidFill>
                  <a:schemeClr val="tx2"/>
                </a:solidFill>
              </a:rPr>
              <a:t>Competency Requirements:</a:t>
            </a:r>
          </a:p>
          <a:p>
            <a:pPr>
              <a:defRPr/>
            </a:pPr>
            <a:r>
              <a:rPr lang="en-AU" sz="1200" dirty="0">
                <a:solidFill>
                  <a:schemeClr val="tx2"/>
                </a:solidFill>
              </a:rPr>
              <a:t>Must hold the vocational competencies relevant to the unit(s) they intend to deliver.</a:t>
            </a:r>
          </a:p>
          <a:p>
            <a:pPr>
              <a:defRPr/>
            </a:pPr>
            <a:r>
              <a:rPr lang="en-AU" sz="1200" dirty="0">
                <a:solidFill>
                  <a:schemeClr val="tx2"/>
                </a:solidFill>
              </a:rPr>
              <a:t>Must have held the relevant SLSQ award for a minimum of 12 months and maintain current proficiency in that award.</a:t>
            </a:r>
          </a:p>
          <a:p>
            <a:pPr>
              <a:defRPr/>
            </a:pPr>
            <a:r>
              <a:rPr lang="en-AU" sz="1200" dirty="0">
                <a:solidFill>
                  <a:schemeClr val="tx2"/>
                </a:solidFill>
              </a:rPr>
              <a:t>Must be able to demonstrate current competency and ongoing professional development in both </a:t>
            </a:r>
            <a:br>
              <a:rPr lang="en-AU" sz="1200" dirty="0">
                <a:solidFill>
                  <a:schemeClr val="tx2"/>
                </a:solidFill>
              </a:rPr>
            </a:br>
            <a:r>
              <a:rPr lang="en-AU" sz="1200" dirty="0">
                <a:solidFill>
                  <a:schemeClr val="tx2"/>
                </a:solidFill>
              </a:rPr>
              <a:t>training delivery and VET knowledge and skills.</a:t>
            </a:r>
          </a:p>
          <a:p>
            <a:pPr marL="457200" lvl="1" indent="0">
              <a:buFont typeface="Arial" panose="020B0604020202020204" pitchFamily="34" charset="0"/>
              <a:buNone/>
              <a:defRPr/>
            </a:pPr>
            <a:endParaRPr lang="en-AU" sz="1200" b="1" dirty="0">
              <a:solidFill>
                <a:schemeClr val="tx2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16993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0AD8AE-D389-6ED9-F5E9-90C7AB10AF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AU" dirty="0"/>
              <a:t>Direct Supervision 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F07BD6D1-D75E-B738-AFAA-BD3819AEE9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137" y="680484"/>
            <a:ext cx="4707496" cy="6071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0962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4C0195-E860-0FAA-5190-8742390E6C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AU" dirty="0"/>
              <a:t>How do I become a Trainer ?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EF2C52E-C3A8-60FD-2AEB-A291941858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2688698"/>
              </p:ext>
            </p:extLst>
          </p:nvPr>
        </p:nvGraphicFramePr>
        <p:xfrm>
          <a:off x="1012656" y="2604976"/>
          <a:ext cx="9821921" cy="3501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04971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AF2C8-7A61-833D-A9E0-650876674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355384-66E6-5262-C655-E012C7CBAB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AU" dirty="0"/>
              <a:t>How do I become a Trainer ?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38BD148-FADF-47B0-F94B-D247FB8236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0872353"/>
              </p:ext>
            </p:extLst>
          </p:nvPr>
        </p:nvGraphicFramePr>
        <p:xfrm>
          <a:off x="1026543" y="2700068"/>
          <a:ext cx="9644332" cy="37093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0874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65A1C-B957-8485-D91D-713259F54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C7E71-904D-DE69-AA1F-2A6E56D97B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AU" dirty="0"/>
              <a:t>What is an Assessor?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6353FEE-E261-E08A-2780-EDDA11F751BB}"/>
              </a:ext>
            </a:extLst>
          </p:cNvPr>
          <p:cNvSpPr txBox="1">
            <a:spLocks/>
          </p:cNvSpPr>
          <p:nvPr/>
        </p:nvSpPr>
        <p:spPr>
          <a:xfrm>
            <a:off x="327804" y="2682816"/>
            <a:ext cx="10248181" cy="40630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AU" sz="1200" dirty="0">
                <a:solidFill>
                  <a:schemeClr val="tx2"/>
                </a:solidFill>
              </a:rPr>
              <a:t>A qualified assessor can assess a nationally recognised unit of competency within the workplace, in accordance with RTO Standards.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AU" sz="1200" b="1" dirty="0">
                <a:solidFill>
                  <a:schemeClr val="tx2"/>
                </a:solidFill>
              </a:rPr>
              <a:t>ALL Assessors MUST hold....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AU" sz="1200" b="1" dirty="0">
                <a:solidFill>
                  <a:schemeClr val="tx2"/>
                </a:solidFill>
              </a:rPr>
              <a:t>Required Units of Competency (</a:t>
            </a:r>
            <a:r>
              <a:rPr lang="en-AU" sz="1200" b="1" dirty="0" err="1">
                <a:solidFill>
                  <a:schemeClr val="tx2"/>
                </a:solidFill>
              </a:rPr>
              <a:t>UoCs</a:t>
            </a:r>
            <a:r>
              <a:rPr lang="en-AU" sz="1200" b="1" dirty="0">
                <a:solidFill>
                  <a:schemeClr val="tx2"/>
                </a:solidFill>
              </a:rPr>
              <a:t>):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AU" sz="1200" dirty="0">
                <a:solidFill>
                  <a:schemeClr val="tx2"/>
                </a:solidFill>
              </a:rPr>
              <a:t>To deliver training and assessment without direction, including making assessment judgements, individuals </a:t>
            </a:r>
            <a:r>
              <a:rPr lang="en-AU" sz="1200" b="1" u="sng" dirty="0">
                <a:solidFill>
                  <a:schemeClr val="tx2"/>
                </a:solidFill>
              </a:rPr>
              <a:t>must hold </a:t>
            </a:r>
            <a:r>
              <a:rPr lang="en-AU" sz="1200" dirty="0">
                <a:solidFill>
                  <a:schemeClr val="tx2"/>
                </a:solidFill>
              </a:rPr>
              <a:t>the following: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AU" sz="1200" dirty="0">
                <a:solidFill>
                  <a:schemeClr val="tx2"/>
                </a:solidFill>
              </a:rPr>
              <a:t>	- TAEASS412 Assess competence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AU" sz="1200" dirty="0">
                <a:solidFill>
                  <a:schemeClr val="tx2"/>
                </a:solidFill>
              </a:rPr>
              <a:t>	- TAEASS413 Participate in assessment validation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AU" sz="1200" dirty="0">
                <a:solidFill>
                  <a:schemeClr val="tx2"/>
                </a:solidFill>
              </a:rPr>
              <a:t>	- TAEDES411 Use nationally recognised training products to meet vocational training needs</a:t>
            </a:r>
            <a:br>
              <a:rPr lang="en-AU" sz="1200" dirty="0">
                <a:solidFill>
                  <a:schemeClr val="tx2"/>
                </a:solidFill>
              </a:rPr>
            </a:br>
            <a:r>
              <a:rPr lang="en-AU" sz="1200" dirty="0">
                <a:solidFill>
                  <a:schemeClr val="tx2"/>
                </a:solidFill>
              </a:rPr>
              <a:t>	</a:t>
            </a:r>
            <a:br>
              <a:rPr lang="en-AU" sz="1200" dirty="0">
                <a:solidFill>
                  <a:schemeClr val="tx2"/>
                </a:solidFill>
              </a:rPr>
            </a:br>
            <a:r>
              <a:rPr lang="en-AU" sz="1200" dirty="0">
                <a:solidFill>
                  <a:schemeClr val="tx2"/>
                </a:solidFill>
              </a:rPr>
              <a:t>	</a:t>
            </a:r>
            <a:r>
              <a:rPr lang="en-AU" sz="1200" b="1" dirty="0">
                <a:solidFill>
                  <a:schemeClr val="tx2"/>
                </a:solidFill>
              </a:rPr>
              <a:t>OR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AU" sz="1200" dirty="0">
                <a:solidFill>
                  <a:schemeClr val="tx2"/>
                </a:solidFill>
              </a:rPr>
              <a:t>	- FULL TAE40110 or TAE40116 or TAE40122 </a:t>
            </a:r>
            <a:br>
              <a:rPr lang="en-AU" sz="1200" dirty="0">
                <a:solidFill>
                  <a:schemeClr val="tx2"/>
                </a:solidFill>
              </a:rPr>
            </a:br>
            <a:br>
              <a:rPr lang="en-AU" sz="1200" dirty="0">
                <a:solidFill>
                  <a:schemeClr val="tx2"/>
                </a:solidFill>
              </a:rPr>
            </a:br>
            <a:r>
              <a:rPr lang="en-AU" sz="1200" b="1" dirty="0">
                <a:solidFill>
                  <a:schemeClr val="tx2"/>
                </a:solidFill>
              </a:rPr>
              <a:t>Competency Requirements:</a:t>
            </a:r>
          </a:p>
          <a:p>
            <a:pPr>
              <a:defRPr/>
            </a:pPr>
            <a:r>
              <a:rPr lang="en-AU" sz="1200" dirty="0">
                <a:solidFill>
                  <a:schemeClr val="tx2"/>
                </a:solidFill>
              </a:rPr>
              <a:t>Must hold the vocational competencies relevant to the unit(s) they intend to assess.</a:t>
            </a:r>
          </a:p>
          <a:p>
            <a:pPr>
              <a:defRPr/>
            </a:pPr>
            <a:r>
              <a:rPr lang="en-AU" sz="1200" dirty="0">
                <a:solidFill>
                  <a:schemeClr val="tx2"/>
                </a:solidFill>
              </a:rPr>
              <a:t>Must have held the relevant SLSQ award for a minimum of 12 months and maintain current proficiency in that award.</a:t>
            </a:r>
          </a:p>
          <a:p>
            <a:pPr>
              <a:defRPr/>
            </a:pPr>
            <a:r>
              <a:rPr lang="en-AU" sz="1200" dirty="0">
                <a:solidFill>
                  <a:schemeClr val="tx2"/>
                </a:solidFill>
              </a:rPr>
              <a:t>Must be able to demonstrate current competency and ongoing professional development in both training delivery and VET knowledge and skills.</a:t>
            </a:r>
          </a:p>
          <a:p>
            <a:pPr>
              <a:defRPr/>
            </a:pPr>
            <a:r>
              <a:rPr lang="en-AU" sz="1200" dirty="0">
                <a:solidFill>
                  <a:schemeClr val="tx2"/>
                </a:solidFill>
              </a:rPr>
              <a:t>Satisfactorily complete a minimum of 2 full probation courses.</a:t>
            </a:r>
          </a:p>
          <a:p>
            <a:pPr>
              <a:defRPr/>
            </a:pPr>
            <a:endParaRPr lang="en-AU" sz="1200" dirty="0">
              <a:solidFill>
                <a:schemeClr val="tx2"/>
              </a:solidFill>
            </a:endParaRPr>
          </a:p>
          <a:p>
            <a:pPr marL="457200" lvl="1" indent="0">
              <a:buFont typeface="Arial" panose="020B0604020202020204" pitchFamily="34" charset="0"/>
              <a:buNone/>
              <a:defRPr/>
            </a:pPr>
            <a:endParaRPr lang="en-AU" sz="1200" b="1" dirty="0">
              <a:solidFill>
                <a:schemeClr val="tx2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82407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ABFAD-E8B4-1D1A-D137-0DBB615F0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270EC5-BA51-C14A-F38B-E3EDBA2F64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9885" y="1855177"/>
            <a:ext cx="5060968" cy="401637"/>
          </a:xfrm>
        </p:spPr>
        <p:txBody>
          <a:bodyPr/>
          <a:lstStyle/>
          <a:p>
            <a:r>
              <a:rPr lang="en-AU" dirty="0"/>
              <a:t>How do I become an Assessor ?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B9C369F-CA57-F28C-1129-BF0B981ADF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5499493"/>
              </p:ext>
            </p:extLst>
          </p:nvPr>
        </p:nvGraphicFramePr>
        <p:xfrm>
          <a:off x="1026543" y="2700068"/>
          <a:ext cx="9644332" cy="37093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2856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C9E8E-0EA6-9958-AA52-07A73DCF4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23EBCE-B51B-FA92-6DBE-7C30D39E71D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AU" dirty="0"/>
              <a:t>What is a Facilitator 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415C5DF-A5AB-BB74-327F-E9F3A22A1A46}"/>
              </a:ext>
            </a:extLst>
          </p:cNvPr>
          <p:cNvSpPr txBox="1">
            <a:spLocks/>
          </p:cNvSpPr>
          <p:nvPr/>
        </p:nvSpPr>
        <p:spPr>
          <a:xfrm>
            <a:off x="327804" y="2682816"/>
            <a:ext cx="11033185" cy="40630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AU" sz="1200" dirty="0">
                <a:solidFill>
                  <a:schemeClr val="tx2"/>
                </a:solidFill>
              </a:rPr>
              <a:t>A qualified Facilitator can Train, Assess the same group of candidates of a nationally recognised unit of competency within the workplace, in accordance with RTO Standards.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AU" sz="1200" b="1" dirty="0">
                <a:solidFill>
                  <a:schemeClr val="tx2"/>
                </a:solidFill>
              </a:rPr>
              <a:t>ALL Facilitators MUST hold....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AU" sz="1200" b="1" dirty="0">
                <a:solidFill>
                  <a:schemeClr val="tx2"/>
                </a:solidFill>
              </a:rPr>
              <a:t>Required Competency: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AU" sz="1200" dirty="0">
                <a:solidFill>
                  <a:schemeClr val="tx2"/>
                </a:solidFill>
              </a:rPr>
              <a:t>To deliver training and assessment without direction, including making assessment judgements, individuals </a:t>
            </a:r>
            <a:r>
              <a:rPr lang="en-AU" sz="1200" b="1" u="sng" dirty="0">
                <a:solidFill>
                  <a:schemeClr val="tx2"/>
                </a:solidFill>
              </a:rPr>
              <a:t>must hold </a:t>
            </a:r>
            <a:r>
              <a:rPr lang="en-AU" sz="1200" dirty="0">
                <a:solidFill>
                  <a:schemeClr val="tx2"/>
                </a:solidFill>
              </a:rPr>
              <a:t>the following: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en-AU" sz="1200" dirty="0">
                <a:solidFill>
                  <a:schemeClr val="tx2"/>
                </a:solidFill>
              </a:rPr>
              <a:t>	- FULL TAE40110 or TAE40116 or TAE40122 </a:t>
            </a:r>
            <a:br>
              <a:rPr lang="en-AU" sz="1200" dirty="0">
                <a:solidFill>
                  <a:schemeClr val="tx2"/>
                </a:solidFill>
              </a:rPr>
            </a:br>
            <a:br>
              <a:rPr lang="en-AU" sz="1200" dirty="0">
                <a:solidFill>
                  <a:schemeClr val="tx2"/>
                </a:solidFill>
              </a:rPr>
            </a:br>
            <a:r>
              <a:rPr lang="en-AU" sz="1200" b="1" dirty="0">
                <a:solidFill>
                  <a:schemeClr val="tx2"/>
                </a:solidFill>
              </a:rPr>
              <a:t>Competency Requirements:</a:t>
            </a:r>
          </a:p>
          <a:p>
            <a:pPr>
              <a:defRPr/>
            </a:pPr>
            <a:r>
              <a:rPr lang="en-AU" sz="1200" dirty="0">
                <a:solidFill>
                  <a:schemeClr val="tx2"/>
                </a:solidFill>
              </a:rPr>
              <a:t>Must hold the vocational competencies relevant to the unit(s) they intend to assess.</a:t>
            </a:r>
          </a:p>
          <a:p>
            <a:pPr>
              <a:defRPr/>
            </a:pPr>
            <a:r>
              <a:rPr lang="en-AU" sz="1200" dirty="0">
                <a:solidFill>
                  <a:schemeClr val="tx2"/>
                </a:solidFill>
              </a:rPr>
              <a:t>Must have held the relevant SLSQ award for a minimum of 12 months and maintain current proficiency in that award.</a:t>
            </a:r>
          </a:p>
          <a:p>
            <a:pPr>
              <a:defRPr/>
            </a:pPr>
            <a:r>
              <a:rPr lang="en-AU" sz="1200" dirty="0">
                <a:solidFill>
                  <a:schemeClr val="tx2"/>
                </a:solidFill>
              </a:rPr>
              <a:t>Must be able to demonstrate current competency and ongoing professional development in both training delivery and VET knowledge and skills.</a:t>
            </a:r>
          </a:p>
          <a:p>
            <a:pPr>
              <a:defRPr/>
            </a:pPr>
            <a:r>
              <a:rPr lang="en-AU" sz="1200" dirty="0">
                <a:solidFill>
                  <a:schemeClr val="tx2"/>
                </a:solidFill>
              </a:rPr>
              <a:t>Satisfactorily complete a minimum of 2 full probation courses.</a:t>
            </a:r>
          </a:p>
          <a:p>
            <a:pPr>
              <a:defRPr/>
            </a:pPr>
            <a:endParaRPr lang="en-AU" sz="1200" dirty="0">
              <a:solidFill>
                <a:schemeClr val="tx2"/>
              </a:solidFill>
            </a:endParaRPr>
          </a:p>
          <a:p>
            <a:pPr marL="457200" lvl="1" indent="0">
              <a:buFont typeface="Arial" panose="020B0604020202020204" pitchFamily="34" charset="0"/>
              <a:buNone/>
              <a:defRPr/>
            </a:pPr>
            <a:endParaRPr lang="en-AU" sz="1200" b="1" dirty="0">
              <a:solidFill>
                <a:schemeClr val="tx2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1663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A880D-B178-6B0D-7DE2-9DC8F653E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E0D43C-FA4A-03BE-41D8-C28354E30E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9885" y="1855177"/>
            <a:ext cx="5060968" cy="401637"/>
          </a:xfrm>
        </p:spPr>
        <p:txBody>
          <a:bodyPr/>
          <a:lstStyle/>
          <a:p>
            <a:r>
              <a:rPr lang="en-AU" dirty="0"/>
              <a:t>How do I become a Facilitator ?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D3CE392-6E6A-9DFD-5817-5F5D105317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206482"/>
              </p:ext>
            </p:extLst>
          </p:nvPr>
        </p:nvGraphicFramePr>
        <p:xfrm>
          <a:off x="1026543" y="2700068"/>
          <a:ext cx="9644332" cy="37093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96104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0C7FF-90E8-A946-EC69-377AA2A8E1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9885" y="1855177"/>
            <a:ext cx="6881141" cy="401637"/>
          </a:xfrm>
        </p:spPr>
        <p:txBody>
          <a:bodyPr/>
          <a:lstStyle/>
          <a:p>
            <a:r>
              <a:rPr lang="en-AU" dirty="0"/>
              <a:t>Content Expert |Subject Matter Expert [SME]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B00B7C0-FAE0-44E9-47BB-14A1D840609B}"/>
              </a:ext>
            </a:extLst>
          </p:cNvPr>
          <p:cNvSpPr txBox="1">
            <a:spLocks/>
          </p:cNvSpPr>
          <p:nvPr/>
        </p:nvSpPr>
        <p:spPr>
          <a:xfrm>
            <a:off x="327804" y="2682816"/>
            <a:ext cx="11033185" cy="40630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AU" sz="1400" dirty="0"/>
              <a:t>A Subject Matter Expert does not replace the trainer but instead supports them by providing specialised knowledge and skills. For example, a club board coach may assist by sharing expertise in board paddling techniques.</a:t>
            </a:r>
          </a:p>
          <a:p>
            <a:pPr lvl="1"/>
            <a:r>
              <a:rPr lang="en-AU" sz="1400" dirty="0"/>
              <a:t>While an SME can contribute to the assessment process by offering insights and guidance, they are not permitted to make final decisions regarding a candidate’s competency.</a:t>
            </a:r>
          </a:p>
          <a:p>
            <a:pPr>
              <a:defRPr/>
            </a:pPr>
            <a:endParaRPr lang="en-AU" sz="1200" dirty="0">
              <a:solidFill>
                <a:schemeClr val="tx2"/>
              </a:solidFill>
            </a:endParaRPr>
          </a:p>
          <a:p>
            <a:pPr marL="457200" lvl="1" indent="0">
              <a:buFont typeface="Arial" panose="020B0604020202020204" pitchFamily="34" charset="0"/>
              <a:buNone/>
              <a:defRPr/>
            </a:pPr>
            <a:endParaRPr lang="en-AU" sz="1200" b="1" dirty="0">
              <a:solidFill>
                <a:schemeClr val="tx2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76606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6ED0D-0B5B-D4C7-89FF-255F601A1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A96FA-C545-DBCA-AEF2-B6B082E683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9885" y="1855177"/>
            <a:ext cx="6881141" cy="401637"/>
          </a:xfrm>
        </p:spPr>
        <p:txBody>
          <a:bodyPr/>
          <a:lstStyle/>
          <a:p>
            <a:r>
              <a:rPr lang="en-AU" dirty="0"/>
              <a:t>Maintaining Currency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358DD38-DB81-AB08-DBFA-2DE20D214506}"/>
              </a:ext>
            </a:extLst>
          </p:cNvPr>
          <p:cNvSpPr txBox="1">
            <a:spLocks/>
          </p:cNvSpPr>
          <p:nvPr/>
        </p:nvSpPr>
        <p:spPr>
          <a:xfrm>
            <a:off x="836762" y="2682816"/>
            <a:ext cx="10524227" cy="40630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AU" sz="1200" b="1" dirty="0"/>
              <a:t>	All SLSQ Trainers, Assessors, and Facilitators (TAFs) are required to:</a:t>
            </a:r>
            <a:endParaRPr lang="en-AU" sz="1200" dirty="0"/>
          </a:p>
          <a:p>
            <a:pPr>
              <a:buFont typeface="Arial" panose="020B0604020202020204" pitchFamily="34" charset="0"/>
              <a:buChar char="•"/>
            </a:pPr>
            <a:r>
              <a:rPr lang="en-AU" sz="1200" dirty="0"/>
              <a:t>Attend an annual TAF Proficiency session (professional development).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1200" dirty="0"/>
              <a:t>Maintain currency in the awards they are training and assessing by participating in annual Skills Maintenance.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1200" dirty="0"/>
              <a:t>Hold the most current version of the Unit of Competency (</a:t>
            </a:r>
            <a:r>
              <a:rPr lang="en-AU" sz="1200" dirty="0" err="1"/>
              <a:t>UoC</a:t>
            </a:r>
            <a:r>
              <a:rPr lang="en-AU" sz="1200" dirty="0"/>
              <a:t>) they are delivering.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sz="1200" dirty="0"/>
              <a:t>Maintain workplace currency by being an active patrolling member.</a:t>
            </a:r>
          </a:p>
          <a:p>
            <a:pPr>
              <a:defRPr/>
            </a:pPr>
            <a:endParaRPr lang="en-AU" sz="1200" dirty="0">
              <a:solidFill>
                <a:schemeClr val="tx2"/>
              </a:solidFill>
            </a:endParaRPr>
          </a:p>
          <a:p>
            <a:pPr marL="457200" lvl="1" indent="0">
              <a:buFont typeface="Arial" panose="020B0604020202020204" pitchFamily="34" charset="0"/>
              <a:buNone/>
              <a:defRPr/>
            </a:pPr>
            <a:endParaRPr lang="en-AU" sz="1200" b="1" dirty="0">
              <a:solidFill>
                <a:schemeClr val="tx2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302190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416D9-2AE4-EBC6-ADAC-CA5DB4AB6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081F4D-BDC6-EB91-A834-F1A8D1FBE4B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9885" y="1855177"/>
            <a:ext cx="6881141" cy="401637"/>
          </a:xfrm>
        </p:spPr>
        <p:txBody>
          <a:bodyPr/>
          <a:lstStyle/>
          <a:p>
            <a:r>
              <a:rPr lang="en-AU" dirty="0"/>
              <a:t>Credit Transfer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90F3443-3206-8F7E-ED81-DF61792DFDB8}"/>
              </a:ext>
            </a:extLst>
          </p:cNvPr>
          <p:cNvSpPr txBox="1">
            <a:spLocks/>
          </p:cNvSpPr>
          <p:nvPr/>
        </p:nvSpPr>
        <p:spPr>
          <a:xfrm>
            <a:off x="836762" y="2682816"/>
            <a:ext cx="10524227" cy="40630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400" dirty="0"/>
              <a:t>Credit transfer may be granted for any formal learning previously completed by a member through another Registered Training Organisation (RTO).</a:t>
            </a:r>
          </a:p>
          <a:p>
            <a:r>
              <a:rPr lang="en-AU" sz="1400" dirty="0"/>
              <a:t>Students may be eligible for a credit transfer towards a course based on qualifications they already hold for example, a current First Aid certificate.</a:t>
            </a:r>
          </a:p>
          <a:p>
            <a:r>
              <a:rPr lang="en-AU" sz="1400" dirty="0"/>
              <a:t>Applications for credit transfer must be submitted using the appropriate form available in the Training Operations Manual (TOM). A copy of the relevant certificate must be included with the application to allow verification by the issuing RTO.</a:t>
            </a:r>
          </a:p>
          <a:p>
            <a:pPr>
              <a:defRPr/>
            </a:pPr>
            <a:endParaRPr lang="en-AU" sz="1200" dirty="0">
              <a:solidFill>
                <a:schemeClr val="tx2"/>
              </a:solidFill>
            </a:endParaRPr>
          </a:p>
          <a:p>
            <a:pPr marL="457200" lvl="1" indent="0">
              <a:buFont typeface="Arial" panose="020B0604020202020204" pitchFamily="34" charset="0"/>
              <a:buNone/>
              <a:defRPr/>
            </a:pPr>
            <a:endParaRPr lang="en-AU" sz="1200" b="1" dirty="0">
              <a:solidFill>
                <a:schemeClr val="tx2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28583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A1384-BA81-EC04-5A4B-1531737FF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FB9196-C95D-A03F-8F67-5B221FF88DE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9885" y="1855177"/>
            <a:ext cx="6881141" cy="401637"/>
          </a:xfrm>
        </p:spPr>
        <p:txBody>
          <a:bodyPr/>
          <a:lstStyle/>
          <a:p>
            <a:r>
              <a:rPr lang="en-AU" dirty="0"/>
              <a:t>Recognition of Prior Learning [RPL]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EFAAFEC-DDE7-A59E-3795-129A48D23AD9}"/>
              </a:ext>
            </a:extLst>
          </p:cNvPr>
          <p:cNvSpPr txBox="1">
            <a:spLocks/>
          </p:cNvSpPr>
          <p:nvPr/>
        </p:nvSpPr>
        <p:spPr>
          <a:xfrm>
            <a:off x="836762" y="2682816"/>
            <a:ext cx="10524227" cy="40630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400" dirty="0"/>
              <a:t>Recognition of Prior Learning (RPL) is the formal acknowledgement of skills and knowledge gained through previous training, work experience, and/or life experience.</a:t>
            </a:r>
          </a:p>
          <a:p>
            <a:r>
              <a:rPr lang="en-AU" sz="1400" dirty="0"/>
              <a:t>Surf Life Saving Queensland (SLSQ) recognises the value of learning acquired outside traditional education and training environments.</a:t>
            </a:r>
          </a:p>
          <a:p>
            <a:r>
              <a:rPr lang="en-AU" sz="1400" dirty="0"/>
              <a:t>RPL is available to all members upon formal written request via </a:t>
            </a:r>
            <a:r>
              <a:rPr lang="en-AU" sz="1400" dirty="0">
                <a:hlinkClick r:id="rId2"/>
              </a:rPr>
              <a:t>Education@lifesaving.com.au</a:t>
            </a:r>
            <a:r>
              <a:rPr lang="en-AU" sz="1400" dirty="0"/>
              <a:t> </a:t>
            </a:r>
          </a:p>
          <a:p>
            <a:pPr>
              <a:defRPr/>
            </a:pPr>
            <a:endParaRPr lang="en-AU" sz="1200" dirty="0">
              <a:solidFill>
                <a:schemeClr val="tx2"/>
              </a:solidFill>
            </a:endParaRPr>
          </a:p>
          <a:p>
            <a:pPr marL="457200" lvl="1" indent="0">
              <a:buFont typeface="Arial" panose="020B0604020202020204" pitchFamily="34" charset="0"/>
              <a:buNone/>
              <a:defRPr/>
            </a:pPr>
            <a:endParaRPr lang="en-AU" sz="1200" b="1" dirty="0">
              <a:solidFill>
                <a:schemeClr val="tx2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685956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20C47-9B8B-02DF-043C-CF61487AD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88766E-A179-2F8C-60A7-5A44CACFA46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9885" y="1855177"/>
            <a:ext cx="8028455" cy="401637"/>
          </a:xfrm>
        </p:spPr>
        <p:txBody>
          <a:bodyPr/>
          <a:lstStyle/>
          <a:p>
            <a:r>
              <a:rPr lang="en-AU" dirty="0"/>
              <a:t>For Further Information on Training and Assessment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614DC37-20D3-2FAE-E2E7-A8D8E7F32FEF}"/>
              </a:ext>
            </a:extLst>
          </p:cNvPr>
          <p:cNvSpPr txBox="1">
            <a:spLocks/>
          </p:cNvSpPr>
          <p:nvPr/>
        </p:nvSpPr>
        <p:spPr>
          <a:xfrm>
            <a:off x="836762" y="2682816"/>
            <a:ext cx="10524227" cy="406304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400" dirty="0"/>
              <a:t>Refer to the </a:t>
            </a:r>
            <a:r>
              <a:rPr lang="en-AU" sz="1400" b="1" dirty="0"/>
              <a:t>Training Operations Manual (TOM)</a:t>
            </a:r>
            <a:r>
              <a:rPr lang="en-AU" sz="1400" dirty="0"/>
              <a:t>, available online via Members Portal</a:t>
            </a:r>
          </a:p>
          <a:p>
            <a:r>
              <a:rPr lang="en-AU" sz="1400" dirty="0"/>
              <a:t>Or speak with your </a:t>
            </a:r>
            <a:r>
              <a:rPr lang="en-AU" sz="1400" b="1" dirty="0"/>
              <a:t>Club Chief Training Officer</a:t>
            </a:r>
            <a:r>
              <a:rPr lang="en-AU" sz="1400" dirty="0"/>
              <a:t> for guidance and support</a:t>
            </a:r>
          </a:p>
          <a:p>
            <a:r>
              <a:rPr lang="en-AU" sz="1400" dirty="0"/>
              <a:t>Our Education, Member Training Team are here to support and guide further  via </a:t>
            </a:r>
            <a:r>
              <a:rPr lang="en-AU" sz="1400" dirty="0">
                <a:hlinkClick r:id="rId2"/>
              </a:rPr>
              <a:t>Education@lifesaving.com.au</a:t>
            </a:r>
            <a:r>
              <a:rPr lang="en-AU" sz="1400" dirty="0"/>
              <a:t> </a:t>
            </a:r>
          </a:p>
          <a:p>
            <a:pPr>
              <a:defRPr/>
            </a:pPr>
            <a:endParaRPr lang="en-AU" sz="1200" dirty="0">
              <a:solidFill>
                <a:schemeClr val="tx2"/>
              </a:solidFill>
            </a:endParaRPr>
          </a:p>
          <a:p>
            <a:pPr marL="457200" lvl="1" indent="0">
              <a:buFont typeface="Arial" panose="020B0604020202020204" pitchFamily="34" charset="0"/>
              <a:buNone/>
              <a:defRPr/>
            </a:pPr>
            <a:endParaRPr lang="en-AU" sz="1200" b="1" dirty="0">
              <a:solidFill>
                <a:schemeClr val="tx2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159251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27EBE47B696943B8B82562EC67E01F" ma:contentTypeVersion="14" ma:contentTypeDescription="Create a new document." ma:contentTypeScope="" ma:versionID="a72caaaf73f1cb04189d48e9fcd26f2e">
  <xsd:schema xmlns:xsd="http://www.w3.org/2001/XMLSchema" xmlns:xs="http://www.w3.org/2001/XMLSchema" xmlns:p="http://schemas.microsoft.com/office/2006/metadata/properties" xmlns:ns2="65a81124-9f87-40f3-854d-fa1e5c392a86" xmlns:ns3="0d6b8f67-11e4-4936-99e8-ea9dfb6d646b" targetNamespace="http://schemas.microsoft.com/office/2006/metadata/properties" ma:root="true" ma:fieldsID="85a621a3c135759e4859b302d822631d" ns2:_="" ns3:_="">
    <xsd:import namespace="65a81124-9f87-40f3-854d-fa1e5c392a86"/>
    <xsd:import namespace="0d6b8f67-11e4-4936-99e8-ea9dfb6d64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OCR" minOccurs="0"/>
                <xsd:element ref="ns2:MediaServiceSearchPropertie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a81124-9f87-40f3-854d-fa1e5c392a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169c1b7-b210-4eb7-af0d-6f018d4fcd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6b8f67-11e4-4936-99e8-ea9dfb6d646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f721699-f26c-4058-bbfd-3033c82b4542}" ma:internalName="TaxCatchAll" ma:showField="CatchAllData" ma:web="0d6b8f67-11e4-4936-99e8-ea9dfb6d64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d6b8f67-11e4-4936-99e8-ea9dfb6d646b" xsi:nil="true"/>
    <lcf76f155ced4ddcb4097134ff3c332f xmlns="65a81124-9f87-40f3-854d-fa1e5c392a86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D805F73-52D7-40A5-9F5F-56E4E9CDB356}"/>
</file>

<file path=customXml/itemProps2.xml><?xml version="1.0" encoding="utf-8"?>
<ds:datastoreItem xmlns:ds="http://schemas.openxmlformats.org/officeDocument/2006/customXml" ds:itemID="{E11F4BEA-757D-450C-8754-32C8551FD85A}">
  <ds:schemaRefs>
    <ds:schemaRef ds:uri="http://schemas.microsoft.com/office/2006/metadata/properties"/>
    <ds:schemaRef ds:uri="http://schemas.microsoft.com/office/infopath/2007/PartnerControls"/>
    <ds:schemaRef ds:uri="0d6b8f67-11e4-4936-99e8-ea9dfb6d646b"/>
    <ds:schemaRef ds:uri="65a81124-9f87-40f3-854d-fa1e5c392a86"/>
    <ds:schemaRef ds:uri="75d797b1-4aad-477a-9204-a77389b21228"/>
    <ds:schemaRef ds:uri="93655d85-3276-4efe-a133-2fd4bf84f715"/>
  </ds:schemaRefs>
</ds:datastoreItem>
</file>

<file path=customXml/itemProps3.xml><?xml version="1.0" encoding="utf-8"?>
<ds:datastoreItem xmlns:ds="http://schemas.openxmlformats.org/officeDocument/2006/customXml" ds:itemID="{0EDDD0C6-8A11-4CEB-A0A2-D6AA739E857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3876</TotalTime>
  <Words>1640</Words>
  <Application>Microsoft Office PowerPoint</Application>
  <PresentationFormat>Widescreen</PresentationFormat>
  <Paragraphs>120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Acumin Pro</vt:lpstr>
      <vt:lpstr>Aptos</vt:lpstr>
      <vt:lpstr>Arial</vt:lpstr>
      <vt:lpstr>Office Theme</vt:lpstr>
      <vt:lpstr>Trainer, Assessor, Facilitator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Mitchell Craven</dc:creator>
  <cp:lastModifiedBy>Laura Bowart</cp:lastModifiedBy>
  <cp:revision>106</cp:revision>
  <dcterms:created xsi:type="dcterms:W3CDTF">2024-10-29T23:19:08Z</dcterms:created>
  <dcterms:modified xsi:type="dcterms:W3CDTF">2026-08-24T04:34:01Z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0x0101003027EBE47B696943B8B82562EC67E01F</vt:lpwstr>
  </property>
  <property fmtid="{D5CDD505-2E9C-101B-9397-08002B2CF9AE}" pid="3" name="MediaServiceImageTags">
    <vt:lpwstr/>
  </property>
</Properties>
</file>