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78" r:id="rId3"/>
    <p:sldId id="279" r:id="rId4"/>
    <p:sldId id="271" r:id="rId5"/>
    <p:sldId id="272" r:id="rId6"/>
    <p:sldId id="280" r:id="rId7"/>
    <p:sldId id="281" r:id="rId8"/>
    <p:sldId id="283" r:id="rId9"/>
    <p:sldId id="284" r:id="rId10"/>
    <p:sldId id="285" r:id="rId11"/>
    <p:sldId id="286" r:id="rId12"/>
    <p:sldId id="287" r:id="rId13"/>
    <p:sldId id="28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900" autoAdjust="0"/>
  </p:normalViewPr>
  <p:slideViewPr>
    <p:cSldViewPr snapToGrid="0">
      <p:cViewPr varScale="1">
        <p:scale>
          <a:sx n="72" d="100"/>
          <a:sy n="72" d="100"/>
        </p:scale>
        <p:origin x="110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4539D0-81F7-453B-BDC1-6B9C02999B48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ED8568-AB7B-4407-B955-A3F00928D02B}">
      <dgm:prSet phldrT="[Text]"/>
      <dgm:spPr/>
      <dgm:t>
        <a:bodyPr/>
        <a:lstStyle/>
        <a:p>
          <a:r>
            <a:rPr lang="en-US" dirty="0"/>
            <a:t>Purchasing &amp; Receiving</a:t>
          </a:r>
        </a:p>
      </dgm:t>
    </dgm:pt>
    <dgm:pt modelId="{7160E429-0CD2-461B-95AA-E5D9E3D0924A}" type="parTrans" cxnId="{1F75513F-A338-45D9-98D5-4B076F41E6FD}">
      <dgm:prSet/>
      <dgm:spPr/>
      <dgm:t>
        <a:bodyPr/>
        <a:lstStyle/>
        <a:p>
          <a:endParaRPr lang="en-US"/>
        </a:p>
      </dgm:t>
    </dgm:pt>
    <dgm:pt modelId="{C86C3500-316F-48A6-8F00-0A0F774AA6B7}" type="sibTrans" cxnId="{1F75513F-A338-45D9-98D5-4B076F41E6FD}">
      <dgm:prSet/>
      <dgm:spPr/>
      <dgm:t>
        <a:bodyPr/>
        <a:lstStyle/>
        <a:p>
          <a:endParaRPr lang="en-US"/>
        </a:p>
      </dgm:t>
    </dgm:pt>
    <dgm:pt modelId="{C7619A62-ABBB-436D-A8FA-293934281D3A}">
      <dgm:prSet phldrT="[Text]"/>
      <dgm:spPr/>
      <dgm:t>
        <a:bodyPr/>
        <a:lstStyle/>
        <a:p>
          <a:r>
            <a:rPr lang="en-US" dirty="0"/>
            <a:t>Storage</a:t>
          </a:r>
        </a:p>
      </dgm:t>
    </dgm:pt>
    <dgm:pt modelId="{4AF82FAF-F288-45D4-A05E-5C7C52678680}" type="parTrans" cxnId="{AE4635A0-6F7F-4EA6-B462-8F24846E4EA7}">
      <dgm:prSet/>
      <dgm:spPr/>
      <dgm:t>
        <a:bodyPr/>
        <a:lstStyle/>
        <a:p>
          <a:endParaRPr lang="en-US"/>
        </a:p>
      </dgm:t>
    </dgm:pt>
    <dgm:pt modelId="{07645226-13DA-409A-BD0F-04E30BC46100}" type="sibTrans" cxnId="{AE4635A0-6F7F-4EA6-B462-8F24846E4EA7}">
      <dgm:prSet/>
      <dgm:spPr/>
      <dgm:t>
        <a:bodyPr/>
        <a:lstStyle/>
        <a:p>
          <a:endParaRPr lang="en-US"/>
        </a:p>
      </dgm:t>
    </dgm:pt>
    <dgm:pt modelId="{5025E4C8-B233-426E-B82A-33A0B69276B6}">
      <dgm:prSet phldrT="[Text]"/>
      <dgm:spPr/>
      <dgm:t>
        <a:bodyPr/>
        <a:lstStyle/>
        <a:p>
          <a:r>
            <a:rPr lang="en-US" dirty="0"/>
            <a:t>Distribution</a:t>
          </a:r>
        </a:p>
      </dgm:t>
    </dgm:pt>
    <dgm:pt modelId="{A0A27B89-C671-4287-805A-DB35CF07E785}" type="parTrans" cxnId="{89E5BD4C-4B52-4AA4-92C1-FE9D7AF6217E}">
      <dgm:prSet/>
      <dgm:spPr/>
      <dgm:t>
        <a:bodyPr/>
        <a:lstStyle/>
        <a:p>
          <a:endParaRPr lang="en-US"/>
        </a:p>
      </dgm:t>
    </dgm:pt>
    <dgm:pt modelId="{560C305D-342A-4DCB-A6BB-2222B70BEFF9}" type="sibTrans" cxnId="{89E5BD4C-4B52-4AA4-92C1-FE9D7AF6217E}">
      <dgm:prSet/>
      <dgm:spPr/>
      <dgm:t>
        <a:bodyPr/>
        <a:lstStyle/>
        <a:p>
          <a:endParaRPr lang="en-US"/>
        </a:p>
      </dgm:t>
    </dgm:pt>
    <dgm:pt modelId="{0FB03CCA-3765-4F69-8DAE-68329A13AAA7}">
      <dgm:prSet phldrT="[Text]"/>
      <dgm:spPr/>
      <dgm:t>
        <a:bodyPr/>
        <a:lstStyle/>
        <a:p>
          <a:r>
            <a:rPr lang="en-US" dirty="0"/>
            <a:t>Application</a:t>
          </a:r>
        </a:p>
      </dgm:t>
    </dgm:pt>
    <dgm:pt modelId="{34B6C353-8F96-4DB0-B05A-2108317B37E3}" type="parTrans" cxnId="{FF875F2F-311C-4440-A7E3-379AE09EA36A}">
      <dgm:prSet/>
      <dgm:spPr/>
      <dgm:t>
        <a:bodyPr/>
        <a:lstStyle/>
        <a:p>
          <a:endParaRPr lang="en-US"/>
        </a:p>
      </dgm:t>
    </dgm:pt>
    <dgm:pt modelId="{7B3AF529-C816-4595-A867-A42A6703C816}" type="sibTrans" cxnId="{FF875F2F-311C-4440-A7E3-379AE09EA36A}">
      <dgm:prSet/>
      <dgm:spPr/>
      <dgm:t>
        <a:bodyPr/>
        <a:lstStyle/>
        <a:p>
          <a:endParaRPr lang="en-US"/>
        </a:p>
      </dgm:t>
    </dgm:pt>
    <dgm:pt modelId="{4A321EA2-E539-4905-BD92-36EEFD8AF823}">
      <dgm:prSet phldrT="[Text]"/>
      <dgm:spPr/>
      <dgm:t>
        <a:bodyPr/>
        <a:lstStyle/>
        <a:p>
          <a:r>
            <a:rPr lang="en-US" dirty="0"/>
            <a:t>Collection</a:t>
          </a:r>
        </a:p>
      </dgm:t>
    </dgm:pt>
    <dgm:pt modelId="{2E43ACBA-30E9-4AFF-837E-ABF6AD7A0C56}" type="parTrans" cxnId="{6EC8D345-F8FE-4388-8BFE-0C28658D6097}">
      <dgm:prSet/>
      <dgm:spPr/>
      <dgm:t>
        <a:bodyPr/>
        <a:lstStyle/>
        <a:p>
          <a:endParaRPr lang="en-US"/>
        </a:p>
      </dgm:t>
    </dgm:pt>
    <dgm:pt modelId="{28CEEA10-0DC6-4C32-A7CC-B62DA827CAFB}" type="sibTrans" cxnId="{6EC8D345-F8FE-4388-8BFE-0C28658D6097}">
      <dgm:prSet/>
      <dgm:spPr/>
      <dgm:t>
        <a:bodyPr/>
        <a:lstStyle/>
        <a:p>
          <a:endParaRPr lang="en-US"/>
        </a:p>
      </dgm:t>
    </dgm:pt>
    <dgm:pt modelId="{0050CCCC-1F70-4D45-A508-BA084F21492C}">
      <dgm:prSet/>
      <dgm:spPr/>
      <dgm:t>
        <a:bodyPr/>
        <a:lstStyle/>
        <a:p>
          <a:r>
            <a:rPr lang="en-US" dirty="0"/>
            <a:t>Treatment &amp; Disposal</a:t>
          </a:r>
        </a:p>
      </dgm:t>
    </dgm:pt>
    <dgm:pt modelId="{F63072FA-576E-4697-9762-9A81ABCBB635}" type="parTrans" cxnId="{B6A3A51C-C2A6-4964-A9FD-09434AB44693}">
      <dgm:prSet/>
      <dgm:spPr/>
      <dgm:t>
        <a:bodyPr/>
        <a:lstStyle/>
        <a:p>
          <a:endParaRPr lang="en-US"/>
        </a:p>
      </dgm:t>
    </dgm:pt>
    <dgm:pt modelId="{A1E2B214-D72E-4761-BBB1-203E256FEFDF}" type="sibTrans" cxnId="{B6A3A51C-C2A6-4964-A9FD-09434AB44693}">
      <dgm:prSet/>
      <dgm:spPr/>
      <dgm:t>
        <a:bodyPr/>
        <a:lstStyle/>
        <a:p>
          <a:endParaRPr lang="en-US"/>
        </a:p>
      </dgm:t>
    </dgm:pt>
    <dgm:pt modelId="{B984FDE7-6987-4347-8417-9DD11833B67D}" type="pres">
      <dgm:prSet presAssocID="{AE4539D0-81F7-453B-BDC1-6B9C02999B48}" presName="Name0" presStyleCnt="0">
        <dgm:presLayoutVars>
          <dgm:dir/>
          <dgm:resizeHandles val="exact"/>
        </dgm:presLayoutVars>
      </dgm:prSet>
      <dgm:spPr/>
    </dgm:pt>
    <dgm:pt modelId="{835B442C-9B85-4E56-BEF9-8BCFB9024A67}" type="pres">
      <dgm:prSet presAssocID="{AE4539D0-81F7-453B-BDC1-6B9C02999B48}" presName="cycle" presStyleCnt="0"/>
      <dgm:spPr/>
    </dgm:pt>
    <dgm:pt modelId="{4127AD27-DC8D-4D8C-8020-425B0B227BA1}" type="pres">
      <dgm:prSet presAssocID="{4EED8568-AB7B-4407-B955-A3F00928D02B}" presName="nodeFirstNode" presStyleLbl="node1" presStyleIdx="0" presStyleCnt="6">
        <dgm:presLayoutVars>
          <dgm:bulletEnabled val="1"/>
        </dgm:presLayoutVars>
      </dgm:prSet>
      <dgm:spPr/>
    </dgm:pt>
    <dgm:pt modelId="{3083E241-D52B-4052-A22F-28975D5E2902}" type="pres">
      <dgm:prSet presAssocID="{C86C3500-316F-48A6-8F00-0A0F774AA6B7}" presName="sibTransFirstNode" presStyleLbl="bgShp" presStyleIdx="0" presStyleCnt="1"/>
      <dgm:spPr/>
    </dgm:pt>
    <dgm:pt modelId="{3E78AF36-E8AF-4DDA-A2A7-1749541E0D04}" type="pres">
      <dgm:prSet presAssocID="{C7619A62-ABBB-436D-A8FA-293934281D3A}" presName="nodeFollowingNodes" presStyleLbl="node1" presStyleIdx="1" presStyleCnt="6">
        <dgm:presLayoutVars>
          <dgm:bulletEnabled val="1"/>
        </dgm:presLayoutVars>
      </dgm:prSet>
      <dgm:spPr/>
    </dgm:pt>
    <dgm:pt modelId="{56D7134A-97F0-4B31-A26D-7553E1F3EE29}" type="pres">
      <dgm:prSet presAssocID="{5025E4C8-B233-426E-B82A-33A0B69276B6}" presName="nodeFollowingNodes" presStyleLbl="node1" presStyleIdx="2" presStyleCnt="6">
        <dgm:presLayoutVars>
          <dgm:bulletEnabled val="1"/>
        </dgm:presLayoutVars>
      </dgm:prSet>
      <dgm:spPr/>
    </dgm:pt>
    <dgm:pt modelId="{4F071312-1CC5-429F-97C0-DAEAC74EEAC8}" type="pres">
      <dgm:prSet presAssocID="{0FB03CCA-3765-4F69-8DAE-68329A13AAA7}" presName="nodeFollowingNodes" presStyleLbl="node1" presStyleIdx="3" presStyleCnt="6">
        <dgm:presLayoutVars>
          <dgm:bulletEnabled val="1"/>
        </dgm:presLayoutVars>
      </dgm:prSet>
      <dgm:spPr/>
    </dgm:pt>
    <dgm:pt modelId="{5C9DA056-E9DA-4FD4-BCBC-F817ECAA8B1B}" type="pres">
      <dgm:prSet presAssocID="{4A321EA2-E539-4905-BD92-36EEFD8AF823}" presName="nodeFollowingNodes" presStyleLbl="node1" presStyleIdx="4" presStyleCnt="6">
        <dgm:presLayoutVars>
          <dgm:bulletEnabled val="1"/>
        </dgm:presLayoutVars>
      </dgm:prSet>
      <dgm:spPr/>
    </dgm:pt>
    <dgm:pt modelId="{B1D0E5BB-A745-4859-B494-D9766FB6843F}" type="pres">
      <dgm:prSet presAssocID="{0050CCCC-1F70-4D45-A508-BA084F21492C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79640B1C-2656-4EEF-A753-0D9351C83318}" type="presOf" srcId="{0FB03CCA-3765-4F69-8DAE-68329A13AAA7}" destId="{4F071312-1CC5-429F-97C0-DAEAC74EEAC8}" srcOrd="0" destOrd="0" presId="urn:microsoft.com/office/officeart/2005/8/layout/cycle3"/>
    <dgm:cxn modelId="{B6A3A51C-C2A6-4964-A9FD-09434AB44693}" srcId="{AE4539D0-81F7-453B-BDC1-6B9C02999B48}" destId="{0050CCCC-1F70-4D45-A508-BA084F21492C}" srcOrd="5" destOrd="0" parTransId="{F63072FA-576E-4697-9762-9A81ABCBB635}" sibTransId="{A1E2B214-D72E-4761-BBB1-203E256FEFDF}"/>
    <dgm:cxn modelId="{C64CDF2B-D11D-4D77-BC07-AE8677914D5D}" type="presOf" srcId="{C7619A62-ABBB-436D-A8FA-293934281D3A}" destId="{3E78AF36-E8AF-4DDA-A2A7-1749541E0D04}" srcOrd="0" destOrd="0" presId="urn:microsoft.com/office/officeart/2005/8/layout/cycle3"/>
    <dgm:cxn modelId="{FF875F2F-311C-4440-A7E3-379AE09EA36A}" srcId="{AE4539D0-81F7-453B-BDC1-6B9C02999B48}" destId="{0FB03CCA-3765-4F69-8DAE-68329A13AAA7}" srcOrd="3" destOrd="0" parTransId="{34B6C353-8F96-4DB0-B05A-2108317B37E3}" sibTransId="{7B3AF529-C816-4595-A867-A42A6703C816}"/>
    <dgm:cxn modelId="{6AFF1D30-428C-40E4-A6B4-332D51F074E0}" type="presOf" srcId="{4EED8568-AB7B-4407-B955-A3F00928D02B}" destId="{4127AD27-DC8D-4D8C-8020-425B0B227BA1}" srcOrd="0" destOrd="0" presId="urn:microsoft.com/office/officeart/2005/8/layout/cycle3"/>
    <dgm:cxn modelId="{1F75513F-A338-45D9-98D5-4B076F41E6FD}" srcId="{AE4539D0-81F7-453B-BDC1-6B9C02999B48}" destId="{4EED8568-AB7B-4407-B955-A3F00928D02B}" srcOrd="0" destOrd="0" parTransId="{7160E429-0CD2-461B-95AA-E5D9E3D0924A}" sibTransId="{C86C3500-316F-48A6-8F00-0A0F774AA6B7}"/>
    <dgm:cxn modelId="{6EC8D345-F8FE-4388-8BFE-0C28658D6097}" srcId="{AE4539D0-81F7-453B-BDC1-6B9C02999B48}" destId="{4A321EA2-E539-4905-BD92-36EEFD8AF823}" srcOrd="4" destOrd="0" parTransId="{2E43ACBA-30E9-4AFF-837E-ABF6AD7A0C56}" sibTransId="{28CEEA10-0DC6-4C32-A7CC-B62DA827CAFB}"/>
    <dgm:cxn modelId="{89E5BD4C-4B52-4AA4-92C1-FE9D7AF6217E}" srcId="{AE4539D0-81F7-453B-BDC1-6B9C02999B48}" destId="{5025E4C8-B233-426E-B82A-33A0B69276B6}" srcOrd="2" destOrd="0" parTransId="{A0A27B89-C671-4287-805A-DB35CF07E785}" sibTransId="{560C305D-342A-4DCB-A6BB-2222B70BEFF9}"/>
    <dgm:cxn modelId="{F198D789-73EE-47A3-94AC-984183BDAF8B}" type="presOf" srcId="{5025E4C8-B233-426E-B82A-33A0B69276B6}" destId="{56D7134A-97F0-4B31-A26D-7553E1F3EE29}" srcOrd="0" destOrd="0" presId="urn:microsoft.com/office/officeart/2005/8/layout/cycle3"/>
    <dgm:cxn modelId="{B7487E9A-038D-48A6-A031-1482E33E6A81}" type="presOf" srcId="{0050CCCC-1F70-4D45-A508-BA084F21492C}" destId="{B1D0E5BB-A745-4859-B494-D9766FB6843F}" srcOrd="0" destOrd="0" presId="urn:microsoft.com/office/officeart/2005/8/layout/cycle3"/>
    <dgm:cxn modelId="{AE4635A0-6F7F-4EA6-B462-8F24846E4EA7}" srcId="{AE4539D0-81F7-453B-BDC1-6B9C02999B48}" destId="{C7619A62-ABBB-436D-A8FA-293934281D3A}" srcOrd="1" destOrd="0" parTransId="{4AF82FAF-F288-45D4-A05E-5C7C52678680}" sibTransId="{07645226-13DA-409A-BD0F-04E30BC46100}"/>
    <dgm:cxn modelId="{F0DF9AB2-E8F3-4DC6-AB07-17FBBD4B5E58}" type="presOf" srcId="{AE4539D0-81F7-453B-BDC1-6B9C02999B48}" destId="{B984FDE7-6987-4347-8417-9DD11833B67D}" srcOrd="0" destOrd="0" presId="urn:microsoft.com/office/officeart/2005/8/layout/cycle3"/>
    <dgm:cxn modelId="{82460CC5-662C-4A81-9263-5D9F78166EE4}" type="presOf" srcId="{4A321EA2-E539-4905-BD92-36EEFD8AF823}" destId="{5C9DA056-E9DA-4FD4-BCBC-F817ECAA8B1B}" srcOrd="0" destOrd="0" presId="urn:microsoft.com/office/officeart/2005/8/layout/cycle3"/>
    <dgm:cxn modelId="{1FEECCFF-0D94-4898-8EE4-966B59131ACB}" type="presOf" srcId="{C86C3500-316F-48A6-8F00-0A0F774AA6B7}" destId="{3083E241-D52B-4052-A22F-28975D5E2902}" srcOrd="0" destOrd="0" presId="urn:microsoft.com/office/officeart/2005/8/layout/cycle3"/>
    <dgm:cxn modelId="{ECFB2DCF-42C2-4E3E-9B40-B0BBF803B611}" type="presParOf" srcId="{B984FDE7-6987-4347-8417-9DD11833B67D}" destId="{835B442C-9B85-4E56-BEF9-8BCFB9024A67}" srcOrd="0" destOrd="0" presId="urn:microsoft.com/office/officeart/2005/8/layout/cycle3"/>
    <dgm:cxn modelId="{046EAFC3-0D5B-46F8-8A26-584A2F33F2AF}" type="presParOf" srcId="{835B442C-9B85-4E56-BEF9-8BCFB9024A67}" destId="{4127AD27-DC8D-4D8C-8020-425B0B227BA1}" srcOrd="0" destOrd="0" presId="urn:microsoft.com/office/officeart/2005/8/layout/cycle3"/>
    <dgm:cxn modelId="{0521B520-75A6-4823-897F-9381D2C8133A}" type="presParOf" srcId="{835B442C-9B85-4E56-BEF9-8BCFB9024A67}" destId="{3083E241-D52B-4052-A22F-28975D5E2902}" srcOrd="1" destOrd="0" presId="urn:microsoft.com/office/officeart/2005/8/layout/cycle3"/>
    <dgm:cxn modelId="{7BE37C7D-0BD3-42F7-BA8C-DDD1256347EF}" type="presParOf" srcId="{835B442C-9B85-4E56-BEF9-8BCFB9024A67}" destId="{3E78AF36-E8AF-4DDA-A2A7-1749541E0D04}" srcOrd="2" destOrd="0" presId="urn:microsoft.com/office/officeart/2005/8/layout/cycle3"/>
    <dgm:cxn modelId="{C1C10999-3997-41A0-AB65-BA3B2EFF3FAE}" type="presParOf" srcId="{835B442C-9B85-4E56-BEF9-8BCFB9024A67}" destId="{56D7134A-97F0-4B31-A26D-7553E1F3EE29}" srcOrd="3" destOrd="0" presId="urn:microsoft.com/office/officeart/2005/8/layout/cycle3"/>
    <dgm:cxn modelId="{360140DA-30BF-40E4-9D19-53990CEC3D7C}" type="presParOf" srcId="{835B442C-9B85-4E56-BEF9-8BCFB9024A67}" destId="{4F071312-1CC5-429F-97C0-DAEAC74EEAC8}" srcOrd="4" destOrd="0" presId="urn:microsoft.com/office/officeart/2005/8/layout/cycle3"/>
    <dgm:cxn modelId="{F7AC66F8-B373-40E1-9A91-4A15A4559882}" type="presParOf" srcId="{835B442C-9B85-4E56-BEF9-8BCFB9024A67}" destId="{5C9DA056-E9DA-4FD4-BCBC-F817ECAA8B1B}" srcOrd="5" destOrd="0" presId="urn:microsoft.com/office/officeart/2005/8/layout/cycle3"/>
    <dgm:cxn modelId="{A63CD508-774A-4094-AC46-81EF5481A886}" type="presParOf" srcId="{835B442C-9B85-4E56-BEF9-8BCFB9024A67}" destId="{B1D0E5BB-A745-4859-B494-D9766FB6843F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DDE764-F2EE-4614-A98D-21E2D219CBBF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07199A7C-A565-48A4-9BBC-D910B27EFFF2}">
      <dgm:prSet phldrT="[Text]"/>
      <dgm:spPr/>
      <dgm:t>
        <a:bodyPr/>
        <a:lstStyle/>
        <a:p>
          <a:endParaRPr lang="en-US" dirty="0">
            <a:solidFill>
              <a:srgbClr val="13253B"/>
            </a:solidFill>
          </a:endParaRPr>
        </a:p>
      </dgm:t>
    </dgm:pt>
    <dgm:pt modelId="{F37AB4DF-F0D7-4965-94F1-A1EDB7E5907E}" type="parTrans" cxnId="{A155F774-61C2-4E69-A2BC-E355F326404B}">
      <dgm:prSet/>
      <dgm:spPr/>
      <dgm:t>
        <a:bodyPr/>
        <a:lstStyle/>
        <a:p>
          <a:endParaRPr lang="en-US"/>
        </a:p>
      </dgm:t>
    </dgm:pt>
    <dgm:pt modelId="{CDAA491D-7376-46F4-98FB-414F252B9F36}" type="sibTrans" cxnId="{A155F774-61C2-4E69-A2BC-E355F326404B}">
      <dgm:prSet/>
      <dgm:spPr/>
      <dgm:t>
        <a:bodyPr/>
        <a:lstStyle/>
        <a:p>
          <a:endParaRPr lang="en-US"/>
        </a:p>
      </dgm:t>
    </dgm:pt>
    <dgm:pt modelId="{9D47265A-39E5-43B7-BCAE-7DE409FF8587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Procedures</a:t>
          </a:r>
        </a:p>
      </dgm:t>
    </dgm:pt>
    <dgm:pt modelId="{E4709DBB-625E-4DBF-832D-E841DD76E090}" type="parTrans" cxnId="{478D0132-A8AF-4D20-B6AE-28CFEA80D6C9}">
      <dgm:prSet/>
      <dgm:spPr/>
      <dgm:t>
        <a:bodyPr/>
        <a:lstStyle/>
        <a:p>
          <a:endParaRPr lang="en-US"/>
        </a:p>
      </dgm:t>
    </dgm:pt>
    <dgm:pt modelId="{F9273D5D-803D-4ECA-996A-93D4CE3FFE46}" type="sibTrans" cxnId="{478D0132-A8AF-4D20-B6AE-28CFEA80D6C9}">
      <dgm:prSet/>
      <dgm:spPr/>
      <dgm:t>
        <a:bodyPr/>
        <a:lstStyle/>
        <a:p>
          <a:endParaRPr lang="en-US"/>
        </a:p>
      </dgm:t>
    </dgm:pt>
    <dgm:pt modelId="{51B54DE9-CFF4-44A7-BF4B-0EE10543502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Records &amp; Forms (e.g. checklists)</a:t>
          </a:r>
        </a:p>
      </dgm:t>
    </dgm:pt>
    <dgm:pt modelId="{13D5EFB3-013E-4A42-AC92-559D6578D6B2}" type="parTrans" cxnId="{DF729C00-179A-4968-BF1C-7886A602765B}">
      <dgm:prSet/>
      <dgm:spPr/>
      <dgm:t>
        <a:bodyPr/>
        <a:lstStyle/>
        <a:p>
          <a:endParaRPr lang="en-US"/>
        </a:p>
      </dgm:t>
    </dgm:pt>
    <dgm:pt modelId="{24152FB5-0A98-4B69-9578-ACBA077574BF}" type="sibTrans" cxnId="{DF729C00-179A-4968-BF1C-7886A602765B}">
      <dgm:prSet/>
      <dgm:spPr/>
      <dgm:t>
        <a:bodyPr/>
        <a:lstStyle/>
        <a:p>
          <a:endParaRPr lang="en-US"/>
        </a:p>
      </dgm:t>
    </dgm:pt>
    <dgm:pt modelId="{0A70B6E4-8EB9-4C17-B83D-5612A140B22E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Manual</a:t>
          </a:r>
        </a:p>
      </dgm:t>
    </dgm:pt>
    <dgm:pt modelId="{1BD3E433-21A8-433C-AFF7-AE526959AC41}" type="parTrans" cxnId="{B914C42C-842E-4325-8320-7C2069215970}">
      <dgm:prSet/>
      <dgm:spPr/>
      <dgm:t>
        <a:bodyPr/>
        <a:lstStyle/>
        <a:p>
          <a:endParaRPr lang="en-US"/>
        </a:p>
      </dgm:t>
    </dgm:pt>
    <dgm:pt modelId="{1A774FDE-0490-4488-9FE9-EBE78589A806}" type="sibTrans" cxnId="{B914C42C-842E-4325-8320-7C2069215970}">
      <dgm:prSet/>
      <dgm:spPr/>
      <dgm:t>
        <a:bodyPr/>
        <a:lstStyle/>
        <a:p>
          <a:endParaRPr lang="en-US"/>
        </a:p>
      </dgm:t>
    </dgm:pt>
    <dgm:pt modelId="{2B2EB03A-126D-4A86-A8CD-8CAF9556587E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Work Instructions</a:t>
          </a:r>
        </a:p>
      </dgm:t>
    </dgm:pt>
    <dgm:pt modelId="{18614600-0AEE-45CC-9A5C-A8166B7743AA}" type="parTrans" cxnId="{863227B9-C59D-4061-AB87-F11885E545E7}">
      <dgm:prSet/>
      <dgm:spPr/>
      <dgm:t>
        <a:bodyPr/>
        <a:lstStyle/>
        <a:p>
          <a:endParaRPr lang="en-US"/>
        </a:p>
      </dgm:t>
    </dgm:pt>
    <dgm:pt modelId="{C352C4F8-03AD-4F26-9E7E-665E57CEF88A}" type="sibTrans" cxnId="{863227B9-C59D-4061-AB87-F11885E545E7}">
      <dgm:prSet/>
      <dgm:spPr/>
      <dgm:t>
        <a:bodyPr/>
        <a:lstStyle/>
        <a:p>
          <a:endParaRPr lang="en-US"/>
        </a:p>
      </dgm:t>
    </dgm:pt>
    <dgm:pt modelId="{1121A1EE-AFC3-4FBC-9ACC-EAB882000271}" type="pres">
      <dgm:prSet presAssocID="{D5DDE764-F2EE-4614-A98D-21E2D219CBBF}" presName="Name0" presStyleCnt="0">
        <dgm:presLayoutVars>
          <dgm:dir/>
          <dgm:animLvl val="lvl"/>
          <dgm:resizeHandles val="exact"/>
        </dgm:presLayoutVars>
      </dgm:prSet>
      <dgm:spPr/>
    </dgm:pt>
    <dgm:pt modelId="{4F861940-FC33-4F77-8FC8-43936E2E5B0E}" type="pres">
      <dgm:prSet presAssocID="{07199A7C-A565-48A4-9BBC-D910B27EFFF2}" presName="Name8" presStyleCnt="0"/>
      <dgm:spPr/>
    </dgm:pt>
    <dgm:pt modelId="{B9CAD7D1-9F09-4384-B676-95EBE4167513}" type="pres">
      <dgm:prSet presAssocID="{07199A7C-A565-48A4-9BBC-D910B27EFFF2}" presName="level" presStyleLbl="node1" presStyleIdx="0" presStyleCnt="5">
        <dgm:presLayoutVars>
          <dgm:chMax val="1"/>
          <dgm:bulletEnabled val="1"/>
        </dgm:presLayoutVars>
      </dgm:prSet>
      <dgm:spPr/>
    </dgm:pt>
    <dgm:pt modelId="{E415A9C4-3F50-45DB-8BAD-766B64297F6E}" type="pres">
      <dgm:prSet presAssocID="{07199A7C-A565-48A4-9BBC-D910B27EFFF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18433D5-0E25-48AB-95B9-1B1E2C3EBC79}" type="pres">
      <dgm:prSet presAssocID="{0A70B6E4-8EB9-4C17-B83D-5612A140B22E}" presName="Name8" presStyleCnt="0"/>
      <dgm:spPr/>
    </dgm:pt>
    <dgm:pt modelId="{E9304FC1-EDC1-4B5E-BA5D-5D6B4518121A}" type="pres">
      <dgm:prSet presAssocID="{0A70B6E4-8EB9-4C17-B83D-5612A140B22E}" presName="level" presStyleLbl="node1" presStyleIdx="1" presStyleCnt="5">
        <dgm:presLayoutVars>
          <dgm:chMax val="1"/>
          <dgm:bulletEnabled val="1"/>
        </dgm:presLayoutVars>
      </dgm:prSet>
      <dgm:spPr/>
    </dgm:pt>
    <dgm:pt modelId="{EAE9853B-549E-48AB-91FE-50D335609BCC}" type="pres">
      <dgm:prSet presAssocID="{0A70B6E4-8EB9-4C17-B83D-5612A140B22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53527C1-B8FF-4A6A-97A7-FF832AE043A1}" type="pres">
      <dgm:prSet presAssocID="{9D47265A-39E5-43B7-BCAE-7DE409FF8587}" presName="Name8" presStyleCnt="0"/>
      <dgm:spPr/>
    </dgm:pt>
    <dgm:pt modelId="{DAF6318F-EF84-45D2-9C72-510F544A4431}" type="pres">
      <dgm:prSet presAssocID="{9D47265A-39E5-43B7-BCAE-7DE409FF8587}" presName="level" presStyleLbl="node1" presStyleIdx="2" presStyleCnt="5">
        <dgm:presLayoutVars>
          <dgm:chMax val="1"/>
          <dgm:bulletEnabled val="1"/>
        </dgm:presLayoutVars>
      </dgm:prSet>
      <dgm:spPr/>
    </dgm:pt>
    <dgm:pt modelId="{1C478516-4FB9-4AEB-BC66-D5741076FC73}" type="pres">
      <dgm:prSet presAssocID="{9D47265A-39E5-43B7-BCAE-7DE409FF858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03CAFE-C1EC-4B4B-A037-904D274A49DA}" type="pres">
      <dgm:prSet presAssocID="{2B2EB03A-126D-4A86-A8CD-8CAF9556587E}" presName="Name8" presStyleCnt="0"/>
      <dgm:spPr/>
    </dgm:pt>
    <dgm:pt modelId="{2569E44F-C052-4836-99BA-774C5CBAE8A1}" type="pres">
      <dgm:prSet presAssocID="{2B2EB03A-126D-4A86-A8CD-8CAF9556587E}" presName="level" presStyleLbl="node1" presStyleIdx="3" presStyleCnt="5">
        <dgm:presLayoutVars>
          <dgm:chMax val="1"/>
          <dgm:bulletEnabled val="1"/>
        </dgm:presLayoutVars>
      </dgm:prSet>
      <dgm:spPr/>
    </dgm:pt>
    <dgm:pt modelId="{09B5E67E-0268-499F-80D3-A80DD9F11AEA}" type="pres">
      <dgm:prSet presAssocID="{2B2EB03A-126D-4A86-A8CD-8CAF9556587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04E3B27-F8B4-4093-9274-6C4521D8976F}" type="pres">
      <dgm:prSet presAssocID="{51B54DE9-CFF4-44A7-BF4B-0EE10543502D}" presName="Name8" presStyleCnt="0"/>
      <dgm:spPr/>
    </dgm:pt>
    <dgm:pt modelId="{9B7D2EFA-93BC-4A4E-9699-5D88C9827202}" type="pres">
      <dgm:prSet presAssocID="{51B54DE9-CFF4-44A7-BF4B-0EE10543502D}" presName="level" presStyleLbl="node1" presStyleIdx="4" presStyleCnt="5">
        <dgm:presLayoutVars>
          <dgm:chMax val="1"/>
          <dgm:bulletEnabled val="1"/>
        </dgm:presLayoutVars>
      </dgm:prSet>
      <dgm:spPr/>
    </dgm:pt>
    <dgm:pt modelId="{E4B46EAA-5AEF-40A5-88BA-D23E2A524268}" type="pres">
      <dgm:prSet presAssocID="{51B54DE9-CFF4-44A7-BF4B-0EE10543502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67A7900-EFA7-4B38-9D45-676A79136423}" type="presOf" srcId="{07199A7C-A565-48A4-9BBC-D910B27EFFF2}" destId="{E415A9C4-3F50-45DB-8BAD-766B64297F6E}" srcOrd="1" destOrd="0" presId="urn:microsoft.com/office/officeart/2005/8/layout/pyramid1"/>
    <dgm:cxn modelId="{DF729C00-179A-4968-BF1C-7886A602765B}" srcId="{D5DDE764-F2EE-4614-A98D-21E2D219CBBF}" destId="{51B54DE9-CFF4-44A7-BF4B-0EE10543502D}" srcOrd="4" destOrd="0" parTransId="{13D5EFB3-013E-4A42-AC92-559D6578D6B2}" sibTransId="{24152FB5-0A98-4B69-9578-ACBA077574BF}"/>
    <dgm:cxn modelId="{65459410-C935-48A2-997B-260606370B4C}" type="presOf" srcId="{0A70B6E4-8EB9-4C17-B83D-5612A140B22E}" destId="{E9304FC1-EDC1-4B5E-BA5D-5D6B4518121A}" srcOrd="0" destOrd="0" presId="urn:microsoft.com/office/officeart/2005/8/layout/pyramid1"/>
    <dgm:cxn modelId="{F6F93E16-F60E-450A-9903-173081469064}" type="presOf" srcId="{9D47265A-39E5-43B7-BCAE-7DE409FF8587}" destId="{1C478516-4FB9-4AEB-BC66-D5741076FC73}" srcOrd="1" destOrd="0" presId="urn:microsoft.com/office/officeart/2005/8/layout/pyramid1"/>
    <dgm:cxn modelId="{9C57B41D-08C1-4A6C-9BCA-C4F0E31A5144}" type="presOf" srcId="{D5DDE764-F2EE-4614-A98D-21E2D219CBBF}" destId="{1121A1EE-AFC3-4FBC-9ACC-EAB882000271}" srcOrd="0" destOrd="0" presId="urn:microsoft.com/office/officeart/2005/8/layout/pyramid1"/>
    <dgm:cxn modelId="{B914C42C-842E-4325-8320-7C2069215970}" srcId="{D5DDE764-F2EE-4614-A98D-21E2D219CBBF}" destId="{0A70B6E4-8EB9-4C17-B83D-5612A140B22E}" srcOrd="1" destOrd="0" parTransId="{1BD3E433-21A8-433C-AFF7-AE526959AC41}" sibTransId="{1A774FDE-0490-4488-9FE9-EBE78589A806}"/>
    <dgm:cxn modelId="{FC786330-FBC9-43FF-91FC-50EC7DA1F659}" type="presOf" srcId="{0A70B6E4-8EB9-4C17-B83D-5612A140B22E}" destId="{EAE9853B-549E-48AB-91FE-50D335609BCC}" srcOrd="1" destOrd="0" presId="urn:microsoft.com/office/officeart/2005/8/layout/pyramid1"/>
    <dgm:cxn modelId="{478D0132-A8AF-4D20-B6AE-28CFEA80D6C9}" srcId="{D5DDE764-F2EE-4614-A98D-21E2D219CBBF}" destId="{9D47265A-39E5-43B7-BCAE-7DE409FF8587}" srcOrd="2" destOrd="0" parTransId="{E4709DBB-625E-4DBF-832D-E841DD76E090}" sibTransId="{F9273D5D-803D-4ECA-996A-93D4CE3FFE46}"/>
    <dgm:cxn modelId="{C0BFDE67-1329-42B3-A3D2-D9565BE6DB08}" type="presOf" srcId="{2B2EB03A-126D-4A86-A8CD-8CAF9556587E}" destId="{2569E44F-C052-4836-99BA-774C5CBAE8A1}" srcOrd="0" destOrd="0" presId="urn:microsoft.com/office/officeart/2005/8/layout/pyramid1"/>
    <dgm:cxn modelId="{F7835D51-F09F-40F9-8D46-E2DE32CE789A}" type="presOf" srcId="{9D47265A-39E5-43B7-BCAE-7DE409FF8587}" destId="{DAF6318F-EF84-45D2-9C72-510F544A4431}" srcOrd="0" destOrd="0" presId="urn:microsoft.com/office/officeart/2005/8/layout/pyramid1"/>
    <dgm:cxn modelId="{15F70E74-7374-4F3A-BBC8-63777D35A93B}" type="presOf" srcId="{2B2EB03A-126D-4A86-A8CD-8CAF9556587E}" destId="{09B5E67E-0268-499F-80D3-A80DD9F11AEA}" srcOrd="1" destOrd="0" presId="urn:microsoft.com/office/officeart/2005/8/layout/pyramid1"/>
    <dgm:cxn modelId="{A155F774-61C2-4E69-A2BC-E355F326404B}" srcId="{D5DDE764-F2EE-4614-A98D-21E2D219CBBF}" destId="{07199A7C-A565-48A4-9BBC-D910B27EFFF2}" srcOrd="0" destOrd="0" parTransId="{F37AB4DF-F0D7-4965-94F1-A1EDB7E5907E}" sibTransId="{CDAA491D-7376-46F4-98FB-414F252B9F36}"/>
    <dgm:cxn modelId="{17008587-3FAD-46C8-8688-ACB736BAE113}" type="presOf" srcId="{51B54DE9-CFF4-44A7-BF4B-0EE10543502D}" destId="{E4B46EAA-5AEF-40A5-88BA-D23E2A524268}" srcOrd="1" destOrd="0" presId="urn:microsoft.com/office/officeart/2005/8/layout/pyramid1"/>
    <dgm:cxn modelId="{8CA30BA4-00A9-4F2E-959A-60F6F61399DB}" type="presOf" srcId="{51B54DE9-CFF4-44A7-BF4B-0EE10543502D}" destId="{9B7D2EFA-93BC-4A4E-9699-5D88C9827202}" srcOrd="0" destOrd="0" presId="urn:microsoft.com/office/officeart/2005/8/layout/pyramid1"/>
    <dgm:cxn modelId="{011D1BB9-DA86-40A6-A8C4-78E3C8227CBD}" type="presOf" srcId="{07199A7C-A565-48A4-9BBC-D910B27EFFF2}" destId="{B9CAD7D1-9F09-4384-B676-95EBE4167513}" srcOrd="0" destOrd="0" presId="urn:microsoft.com/office/officeart/2005/8/layout/pyramid1"/>
    <dgm:cxn modelId="{863227B9-C59D-4061-AB87-F11885E545E7}" srcId="{D5DDE764-F2EE-4614-A98D-21E2D219CBBF}" destId="{2B2EB03A-126D-4A86-A8CD-8CAF9556587E}" srcOrd="3" destOrd="0" parTransId="{18614600-0AEE-45CC-9A5C-A8166B7743AA}" sibTransId="{C352C4F8-03AD-4F26-9E7E-665E57CEF88A}"/>
    <dgm:cxn modelId="{4F28B003-E627-436F-BE0D-141426F44CF2}" type="presParOf" srcId="{1121A1EE-AFC3-4FBC-9ACC-EAB882000271}" destId="{4F861940-FC33-4F77-8FC8-43936E2E5B0E}" srcOrd="0" destOrd="0" presId="urn:microsoft.com/office/officeart/2005/8/layout/pyramid1"/>
    <dgm:cxn modelId="{2F2901AA-2DDF-4D2D-BD7E-B6D9F5DAE56C}" type="presParOf" srcId="{4F861940-FC33-4F77-8FC8-43936E2E5B0E}" destId="{B9CAD7D1-9F09-4384-B676-95EBE4167513}" srcOrd="0" destOrd="0" presId="urn:microsoft.com/office/officeart/2005/8/layout/pyramid1"/>
    <dgm:cxn modelId="{1D0DBAEA-539D-41E1-9014-BC717F33C6BE}" type="presParOf" srcId="{4F861940-FC33-4F77-8FC8-43936E2E5B0E}" destId="{E415A9C4-3F50-45DB-8BAD-766B64297F6E}" srcOrd="1" destOrd="0" presId="urn:microsoft.com/office/officeart/2005/8/layout/pyramid1"/>
    <dgm:cxn modelId="{DC23FB90-1287-40A5-84E1-8EECEFB09632}" type="presParOf" srcId="{1121A1EE-AFC3-4FBC-9ACC-EAB882000271}" destId="{D18433D5-0E25-48AB-95B9-1B1E2C3EBC79}" srcOrd="1" destOrd="0" presId="urn:microsoft.com/office/officeart/2005/8/layout/pyramid1"/>
    <dgm:cxn modelId="{2FF697C1-C7CD-4426-9669-4B1FFFF19732}" type="presParOf" srcId="{D18433D5-0E25-48AB-95B9-1B1E2C3EBC79}" destId="{E9304FC1-EDC1-4B5E-BA5D-5D6B4518121A}" srcOrd="0" destOrd="0" presId="urn:microsoft.com/office/officeart/2005/8/layout/pyramid1"/>
    <dgm:cxn modelId="{B259C2F6-C3CE-4730-A78E-89BE9760E3D4}" type="presParOf" srcId="{D18433D5-0E25-48AB-95B9-1B1E2C3EBC79}" destId="{EAE9853B-549E-48AB-91FE-50D335609BCC}" srcOrd="1" destOrd="0" presId="urn:microsoft.com/office/officeart/2005/8/layout/pyramid1"/>
    <dgm:cxn modelId="{A84B669A-FE0C-46BE-8398-3EA2420566E9}" type="presParOf" srcId="{1121A1EE-AFC3-4FBC-9ACC-EAB882000271}" destId="{E53527C1-B8FF-4A6A-97A7-FF832AE043A1}" srcOrd="2" destOrd="0" presId="urn:microsoft.com/office/officeart/2005/8/layout/pyramid1"/>
    <dgm:cxn modelId="{0879DDA2-C1DF-4771-AFBE-0C3FC448E5C0}" type="presParOf" srcId="{E53527C1-B8FF-4A6A-97A7-FF832AE043A1}" destId="{DAF6318F-EF84-45D2-9C72-510F544A4431}" srcOrd="0" destOrd="0" presId="urn:microsoft.com/office/officeart/2005/8/layout/pyramid1"/>
    <dgm:cxn modelId="{095C6235-3424-4864-8AB2-AFAE91EC6DA9}" type="presParOf" srcId="{E53527C1-B8FF-4A6A-97A7-FF832AE043A1}" destId="{1C478516-4FB9-4AEB-BC66-D5741076FC73}" srcOrd="1" destOrd="0" presId="urn:microsoft.com/office/officeart/2005/8/layout/pyramid1"/>
    <dgm:cxn modelId="{D2B80A65-025F-4B02-A7FC-D5A9C41C400C}" type="presParOf" srcId="{1121A1EE-AFC3-4FBC-9ACC-EAB882000271}" destId="{2203CAFE-C1EC-4B4B-A037-904D274A49DA}" srcOrd="3" destOrd="0" presId="urn:microsoft.com/office/officeart/2005/8/layout/pyramid1"/>
    <dgm:cxn modelId="{132BCD73-8C1C-4DEF-B63D-620A84285AD9}" type="presParOf" srcId="{2203CAFE-C1EC-4B4B-A037-904D274A49DA}" destId="{2569E44F-C052-4836-99BA-774C5CBAE8A1}" srcOrd="0" destOrd="0" presId="urn:microsoft.com/office/officeart/2005/8/layout/pyramid1"/>
    <dgm:cxn modelId="{9065FA82-A9DB-4921-BCE2-6CD48C3BFCF5}" type="presParOf" srcId="{2203CAFE-C1EC-4B4B-A037-904D274A49DA}" destId="{09B5E67E-0268-499F-80D3-A80DD9F11AEA}" srcOrd="1" destOrd="0" presId="urn:microsoft.com/office/officeart/2005/8/layout/pyramid1"/>
    <dgm:cxn modelId="{06EAB22F-4330-4A21-951B-3902D1ED4068}" type="presParOf" srcId="{1121A1EE-AFC3-4FBC-9ACC-EAB882000271}" destId="{504E3B27-F8B4-4093-9274-6C4521D8976F}" srcOrd="4" destOrd="0" presId="urn:microsoft.com/office/officeart/2005/8/layout/pyramid1"/>
    <dgm:cxn modelId="{0FA3C5BB-9BE0-4734-A74B-3A8694B4A296}" type="presParOf" srcId="{504E3B27-F8B4-4093-9274-6C4521D8976F}" destId="{9B7D2EFA-93BC-4A4E-9699-5D88C9827202}" srcOrd="0" destOrd="0" presId="urn:microsoft.com/office/officeart/2005/8/layout/pyramid1"/>
    <dgm:cxn modelId="{69D1F121-E015-4546-9B73-583EF4EFE3B3}" type="presParOf" srcId="{504E3B27-F8B4-4093-9274-6C4521D8976F}" destId="{E4B46EAA-5AEF-40A5-88BA-D23E2A52426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B48ACD-6421-49AE-AA42-48D8894AAF3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34C2F6-7ED6-4E9C-9669-D6FFBB9C985C}">
      <dgm:prSet phldrT="[Text]"/>
      <dgm:spPr/>
      <dgm:t>
        <a:bodyPr/>
        <a:lstStyle/>
        <a:p>
          <a:r>
            <a:rPr lang="en-US" dirty="0"/>
            <a:t>System Audit</a:t>
          </a:r>
        </a:p>
      </dgm:t>
    </dgm:pt>
    <dgm:pt modelId="{E19EB215-99F6-439E-944B-8609C3DD0F09}" type="parTrans" cxnId="{F5E75AF5-8372-4247-B2D9-38FE5AEBD966}">
      <dgm:prSet/>
      <dgm:spPr/>
      <dgm:t>
        <a:bodyPr/>
        <a:lstStyle/>
        <a:p>
          <a:endParaRPr lang="en-US"/>
        </a:p>
      </dgm:t>
    </dgm:pt>
    <dgm:pt modelId="{4523B1FF-744E-4B00-A3B3-C5278FE6A76E}" type="sibTrans" cxnId="{F5E75AF5-8372-4247-B2D9-38FE5AEBD966}">
      <dgm:prSet/>
      <dgm:spPr/>
      <dgm:t>
        <a:bodyPr/>
        <a:lstStyle/>
        <a:p>
          <a:endParaRPr lang="en-US"/>
        </a:p>
      </dgm:t>
    </dgm:pt>
    <dgm:pt modelId="{ACBB1185-1B1A-4435-8FF5-A2E6800A4C7F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Monitoring &amp; Measurement</a:t>
          </a:r>
        </a:p>
      </dgm:t>
    </dgm:pt>
    <dgm:pt modelId="{3F075EBA-19F2-454E-86E6-216E32069AB8}" type="parTrans" cxnId="{4529A899-C41E-4020-94E4-AB9AEC2DBE9A}">
      <dgm:prSet/>
      <dgm:spPr/>
      <dgm:t>
        <a:bodyPr/>
        <a:lstStyle/>
        <a:p>
          <a:endParaRPr lang="en-US"/>
        </a:p>
      </dgm:t>
    </dgm:pt>
    <dgm:pt modelId="{14096EA8-DA94-4299-881C-0CEE1AE67F7C}" type="sibTrans" cxnId="{4529A899-C41E-4020-94E4-AB9AEC2DBE9A}">
      <dgm:prSet/>
      <dgm:spPr/>
      <dgm:t>
        <a:bodyPr/>
        <a:lstStyle/>
        <a:p>
          <a:endParaRPr lang="en-US"/>
        </a:p>
      </dgm:t>
    </dgm:pt>
    <dgm:pt modelId="{38DB790D-A457-449B-89F8-0B601803BF0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Records</a:t>
          </a:r>
        </a:p>
      </dgm:t>
    </dgm:pt>
    <dgm:pt modelId="{20929569-E5EC-449B-8957-B5FE1E385D67}" type="parTrans" cxnId="{8CA35CBD-79C8-4BDA-BB90-E4331C9FC10D}">
      <dgm:prSet/>
      <dgm:spPr/>
      <dgm:t>
        <a:bodyPr/>
        <a:lstStyle/>
        <a:p>
          <a:endParaRPr lang="en-US"/>
        </a:p>
      </dgm:t>
    </dgm:pt>
    <dgm:pt modelId="{703C585A-2987-486E-A0AD-740E4939AB3A}" type="sibTrans" cxnId="{8CA35CBD-79C8-4BDA-BB90-E4331C9FC10D}">
      <dgm:prSet/>
      <dgm:spPr/>
      <dgm:t>
        <a:bodyPr/>
        <a:lstStyle/>
        <a:p>
          <a:endParaRPr lang="en-US"/>
        </a:p>
      </dgm:t>
    </dgm:pt>
    <dgm:pt modelId="{E356AA35-D311-44DC-9307-B78F94625483}">
      <dgm:prSet phldrT="[Text]"/>
      <dgm:spPr/>
      <dgm:t>
        <a:bodyPr/>
        <a:lstStyle/>
        <a:p>
          <a:r>
            <a:rPr lang="en-US" dirty="0"/>
            <a:t>Corrective Action</a:t>
          </a:r>
        </a:p>
      </dgm:t>
    </dgm:pt>
    <dgm:pt modelId="{123A62AE-E538-4C5D-AE34-99F20245A1EF}" type="parTrans" cxnId="{E914B154-0D42-4748-AC1B-1D04F24EC9C5}">
      <dgm:prSet/>
      <dgm:spPr/>
      <dgm:t>
        <a:bodyPr/>
        <a:lstStyle/>
        <a:p>
          <a:endParaRPr lang="en-US"/>
        </a:p>
      </dgm:t>
    </dgm:pt>
    <dgm:pt modelId="{FD4EB2FD-1297-47E6-80A2-68081B684901}" type="sibTrans" cxnId="{E914B154-0D42-4748-AC1B-1D04F24EC9C5}">
      <dgm:prSet/>
      <dgm:spPr/>
      <dgm:t>
        <a:bodyPr/>
        <a:lstStyle/>
        <a:p>
          <a:endParaRPr lang="en-US"/>
        </a:p>
      </dgm:t>
    </dgm:pt>
    <dgm:pt modelId="{7FFDA291-D510-4730-9136-2908852A47D2}" type="pres">
      <dgm:prSet presAssocID="{0BB48ACD-6421-49AE-AA42-48D8894AAF3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2BF48A3-58EC-438B-822A-03EECC69A50F}" type="pres">
      <dgm:prSet presAssocID="{AE34C2F6-7ED6-4E9C-9669-D6FFBB9C985C}" presName="centerShape" presStyleLbl="node0" presStyleIdx="0" presStyleCnt="1"/>
      <dgm:spPr/>
    </dgm:pt>
    <dgm:pt modelId="{A9BEA1C7-61A8-4ABF-B9F6-88436FE4AE86}" type="pres">
      <dgm:prSet presAssocID="{3F075EBA-19F2-454E-86E6-216E32069AB8}" presName="parTrans" presStyleLbl="bgSibTrans2D1" presStyleIdx="0" presStyleCnt="3"/>
      <dgm:spPr/>
    </dgm:pt>
    <dgm:pt modelId="{F18419AE-B416-419F-B5C1-786B6643EB92}" type="pres">
      <dgm:prSet presAssocID="{ACBB1185-1B1A-4435-8FF5-A2E6800A4C7F}" presName="node" presStyleLbl="node1" presStyleIdx="0" presStyleCnt="3">
        <dgm:presLayoutVars>
          <dgm:bulletEnabled val="1"/>
        </dgm:presLayoutVars>
      </dgm:prSet>
      <dgm:spPr/>
    </dgm:pt>
    <dgm:pt modelId="{5A92167D-18A5-4BF6-BDC2-1E3122B3574A}" type="pres">
      <dgm:prSet presAssocID="{20929569-E5EC-449B-8957-B5FE1E385D67}" presName="parTrans" presStyleLbl="bgSibTrans2D1" presStyleIdx="1" presStyleCnt="3"/>
      <dgm:spPr/>
    </dgm:pt>
    <dgm:pt modelId="{66F15D03-C3F8-485F-8879-0671F6AE956B}" type="pres">
      <dgm:prSet presAssocID="{38DB790D-A457-449B-89F8-0B601803BF0D}" presName="node" presStyleLbl="node1" presStyleIdx="1" presStyleCnt="3">
        <dgm:presLayoutVars>
          <dgm:bulletEnabled val="1"/>
        </dgm:presLayoutVars>
      </dgm:prSet>
      <dgm:spPr/>
    </dgm:pt>
    <dgm:pt modelId="{2AFF7D6F-62DE-4D46-87FD-032D4D114B6B}" type="pres">
      <dgm:prSet presAssocID="{123A62AE-E538-4C5D-AE34-99F20245A1EF}" presName="parTrans" presStyleLbl="bgSibTrans2D1" presStyleIdx="2" presStyleCnt="3"/>
      <dgm:spPr/>
    </dgm:pt>
    <dgm:pt modelId="{98052887-AA74-4749-BB47-25E018F990AC}" type="pres">
      <dgm:prSet presAssocID="{E356AA35-D311-44DC-9307-B78F94625483}" presName="node" presStyleLbl="node1" presStyleIdx="2" presStyleCnt="3">
        <dgm:presLayoutVars>
          <dgm:bulletEnabled val="1"/>
        </dgm:presLayoutVars>
      </dgm:prSet>
      <dgm:spPr/>
    </dgm:pt>
  </dgm:ptLst>
  <dgm:cxnLst>
    <dgm:cxn modelId="{1835AE1D-80D5-4660-ADEA-122A7A36993A}" type="presOf" srcId="{3F075EBA-19F2-454E-86E6-216E32069AB8}" destId="{A9BEA1C7-61A8-4ABF-B9F6-88436FE4AE86}" srcOrd="0" destOrd="0" presId="urn:microsoft.com/office/officeart/2005/8/layout/radial4"/>
    <dgm:cxn modelId="{AACB7D24-8404-4D4C-A2E2-95E5E12B833C}" type="presOf" srcId="{0BB48ACD-6421-49AE-AA42-48D8894AAF32}" destId="{7FFDA291-D510-4730-9136-2908852A47D2}" srcOrd="0" destOrd="0" presId="urn:microsoft.com/office/officeart/2005/8/layout/radial4"/>
    <dgm:cxn modelId="{98E14162-2371-46A8-B01B-0F5856901925}" type="presOf" srcId="{20929569-E5EC-449B-8957-B5FE1E385D67}" destId="{5A92167D-18A5-4BF6-BDC2-1E3122B3574A}" srcOrd="0" destOrd="0" presId="urn:microsoft.com/office/officeart/2005/8/layout/radial4"/>
    <dgm:cxn modelId="{E914B154-0D42-4748-AC1B-1D04F24EC9C5}" srcId="{AE34C2F6-7ED6-4E9C-9669-D6FFBB9C985C}" destId="{E356AA35-D311-44DC-9307-B78F94625483}" srcOrd="2" destOrd="0" parTransId="{123A62AE-E538-4C5D-AE34-99F20245A1EF}" sibTransId="{FD4EB2FD-1297-47E6-80A2-68081B684901}"/>
    <dgm:cxn modelId="{9DE6C181-6810-4D08-B4C8-31846819AE5D}" type="presOf" srcId="{123A62AE-E538-4C5D-AE34-99F20245A1EF}" destId="{2AFF7D6F-62DE-4D46-87FD-032D4D114B6B}" srcOrd="0" destOrd="0" presId="urn:microsoft.com/office/officeart/2005/8/layout/radial4"/>
    <dgm:cxn modelId="{4529A899-C41E-4020-94E4-AB9AEC2DBE9A}" srcId="{AE34C2F6-7ED6-4E9C-9669-D6FFBB9C985C}" destId="{ACBB1185-1B1A-4435-8FF5-A2E6800A4C7F}" srcOrd="0" destOrd="0" parTransId="{3F075EBA-19F2-454E-86E6-216E32069AB8}" sibTransId="{14096EA8-DA94-4299-881C-0CEE1AE67F7C}"/>
    <dgm:cxn modelId="{8CA35CBD-79C8-4BDA-BB90-E4331C9FC10D}" srcId="{AE34C2F6-7ED6-4E9C-9669-D6FFBB9C985C}" destId="{38DB790D-A457-449B-89F8-0B601803BF0D}" srcOrd="1" destOrd="0" parTransId="{20929569-E5EC-449B-8957-B5FE1E385D67}" sibTransId="{703C585A-2987-486E-A0AD-740E4939AB3A}"/>
    <dgm:cxn modelId="{56AA59D3-5991-4A6E-BD11-4B57D00BF396}" type="presOf" srcId="{ACBB1185-1B1A-4435-8FF5-A2E6800A4C7F}" destId="{F18419AE-B416-419F-B5C1-786B6643EB92}" srcOrd="0" destOrd="0" presId="urn:microsoft.com/office/officeart/2005/8/layout/radial4"/>
    <dgm:cxn modelId="{12E15BDA-7B78-4C94-AEC7-946A93E0797A}" type="presOf" srcId="{AE34C2F6-7ED6-4E9C-9669-D6FFBB9C985C}" destId="{82BF48A3-58EC-438B-822A-03EECC69A50F}" srcOrd="0" destOrd="0" presId="urn:microsoft.com/office/officeart/2005/8/layout/radial4"/>
    <dgm:cxn modelId="{F1CDC9EE-A109-48DF-9B69-5357FF62BD4B}" type="presOf" srcId="{E356AA35-D311-44DC-9307-B78F94625483}" destId="{98052887-AA74-4749-BB47-25E018F990AC}" srcOrd="0" destOrd="0" presId="urn:microsoft.com/office/officeart/2005/8/layout/radial4"/>
    <dgm:cxn modelId="{F5E75AF5-8372-4247-B2D9-38FE5AEBD966}" srcId="{0BB48ACD-6421-49AE-AA42-48D8894AAF32}" destId="{AE34C2F6-7ED6-4E9C-9669-D6FFBB9C985C}" srcOrd="0" destOrd="0" parTransId="{E19EB215-99F6-439E-944B-8609C3DD0F09}" sibTransId="{4523B1FF-744E-4B00-A3B3-C5278FE6A76E}"/>
    <dgm:cxn modelId="{8DED18F7-D7DB-4B22-82EB-F67348D0F212}" type="presOf" srcId="{38DB790D-A457-449B-89F8-0B601803BF0D}" destId="{66F15D03-C3F8-485F-8879-0671F6AE956B}" srcOrd="0" destOrd="0" presId="urn:microsoft.com/office/officeart/2005/8/layout/radial4"/>
    <dgm:cxn modelId="{81727EC5-724E-42D1-922D-8F7BD974A3AB}" type="presParOf" srcId="{7FFDA291-D510-4730-9136-2908852A47D2}" destId="{82BF48A3-58EC-438B-822A-03EECC69A50F}" srcOrd="0" destOrd="0" presId="urn:microsoft.com/office/officeart/2005/8/layout/radial4"/>
    <dgm:cxn modelId="{28766465-FC5B-43EE-9A3F-762CA915D718}" type="presParOf" srcId="{7FFDA291-D510-4730-9136-2908852A47D2}" destId="{A9BEA1C7-61A8-4ABF-B9F6-88436FE4AE86}" srcOrd="1" destOrd="0" presId="urn:microsoft.com/office/officeart/2005/8/layout/radial4"/>
    <dgm:cxn modelId="{5B1E969E-0258-4DF4-A11F-279B76D2B30B}" type="presParOf" srcId="{7FFDA291-D510-4730-9136-2908852A47D2}" destId="{F18419AE-B416-419F-B5C1-786B6643EB92}" srcOrd="2" destOrd="0" presId="urn:microsoft.com/office/officeart/2005/8/layout/radial4"/>
    <dgm:cxn modelId="{393A855C-9321-4D65-99D4-9CD167B24104}" type="presParOf" srcId="{7FFDA291-D510-4730-9136-2908852A47D2}" destId="{5A92167D-18A5-4BF6-BDC2-1E3122B3574A}" srcOrd="3" destOrd="0" presId="urn:microsoft.com/office/officeart/2005/8/layout/radial4"/>
    <dgm:cxn modelId="{696AC11E-F20F-4724-B99F-C692C2B97994}" type="presParOf" srcId="{7FFDA291-D510-4730-9136-2908852A47D2}" destId="{66F15D03-C3F8-485F-8879-0671F6AE956B}" srcOrd="4" destOrd="0" presId="urn:microsoft.com/office/officeart/2005/8/layout/radial4"/>
    <dgm:cxn modelId="{879BE7FB-5977-4B67-9757-9EAFECEB2E69}" type="presParOf" srcId="{7FFDA291-D510-4730-9136-2908852A47D2}" destId="{2AFF7D6F-62DE-4D46-87FD-032D4D114B6B}" srcOrd="5" destOrd="0" presId="urn:microsoft.com/office/officeart/2005/8/layout/radial4"/>
    <dgm:cxn modelId="{FDCDA58E-6C18-41C1-97D3-EDB93C881678}" type="presParOf" srcId="{7FFDA291-D510-4730-9136-2908852A47D2}" destId="{98052887-AA74-4749-BB47-25E018F990A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B48ACD-6421-49AE-AA42-48D8894AAF3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34C2F6-7ED6-4E9C-9669-D6FFBB9C985C}">
      <dgm:prSet phldrT="[Text]"/>
      <dgm:spPr/>
      <dgm:t>
        <a:bodyPr/>
        <a:lstStyle/>
        <a:p>
          <a:r>
            <a:rPr lang="en-US" dirty="0"/>
            <a:t>System Audit</a:t>
          </a:r>
        </a:p>
      </dgm:t>
    </dgm:pt>
    <dgm:pt modelId="{E19EB215-99F6-439E-944B-8609C3DD0F09}" type="parTrans" cxnId="{F5E75AF5-8372-4247-B2D9-38FE5AEBD966}">
      <dgm:prSet/>
      <dgm:spPr/>
      <dgm:t>
        <a:bodyPr/>
        <a:lstStyle/>
        <a:p>
          <a:endParaRPr lang="en-US"/>
        </a:p>
      </dgm:t>
    </dgm:pt>
    <dgm:pt modelId="{4523B1FF-744E-4B00-A3B3-C5278FE6A76E}" type="sibTrans" cxnId="{F5E75AF5-8372-4247-B2D9-38FE5AEBD966}">
      <dgm:prSet/>
      <dgm:spPr/>
      <dgm:t>
        <a:bodyPr/>
        <a:lstStyle/>
        <a:p>
          <a:endParaRPr lang="en-US"/>
        </a:p>
      </dgm:t>
    </dgm:pt>
    <dgm:pt modelId="{ACBB1185-1B1A-4435-8FF5-A2E6800A4C7F}">
      <dgm:prSet phldrT="[Text]"/>
      <dgm:spPr/>
      <dgm:t>
        <a:bodyPr/>
        <a:lstStyle/>
        <a:p>
          <a:r>
            <a:rPr lang="en-US" dirty="0"/>
            <a:t>Monitoring &amp; Measurement</a:t>
          </a:r>
        </a:p>
      </dgm:t>
    </dgm:pt>
    <dgm:pt modelId="{3F075EBA-19F2-454E-86E6-216E32069AB8}" type="parTrans" cxnId="{4529A899-C41E-4020-94E4-AB9AEC2DBE9A}">
      <dgm:prSet/>
      <dgm:spPr/>
      <dgm:t>
        <a:bodyPr/>
        <a:lstStyle/>
        <a:p>
          <a:endParaRPr lang="en-US"/>
        </a:p>
      </dgm:t>
    </dgm:pt>
    <dgm:pt modelId="{14096EA8-DA94-4299-881C-0CEE1AE67F7C}" type="sibTrans" cxnId="{4529A899-C41E-4020-94E4-AB9AEC2DBE9A}">
      <dgm:prSet/>
      <dgm:spPr/>
      <dgm:t>
        <a:bodyPr/>
        <a:lstStyle/>
        <a:p>
          <a:endParaRPr lang="en-US"/>
        </a:p>
      </dgm:t>
    </dgm:pt>
    <dgm:pt modelId="{38DB790D-A457-449B-89F8-0B601803BF0D}">
      <dgm:prSet phldrT="[Text]"/>
      <dgm:spPr/>
      <dgm:t>
        <a:bodyPr/>
        <a:lstStyle/>
        <a:p>
          <a:r>
            <a:rPr lang="en-US" dirty="0"/>
            <a:t>Records</a:t>
          </a:r>
        </a:p>
      </dgm:t>
    </dgm:pt>
    <dgm:pt modelId="{20929569-E5EC-449B-8957-B5FE1E385D67}" type="parTrans" cxnId="{8CA35CBD-79C8-4BDA-BB90-E4331C9FC10D}">
      <dgm:prSet/>
      <dgm:spPr/>
      <dgm:t>
        <a:bodyPr/>
        <a:lstStyle/>
        <a:p>
          <a:endParaRPr lang="en-US"/>
        </a:p>
      </dgm:t>
    </dgm:pt>
    <dgm:pt modelId="{703C585A-2987-486E-A0AD-740E4939AB3A}" type="sibTrans" cxnId="{8CA35CBD-79C8-4BDA-BB90-E4331C9FC10D}">
      <dgm:prSet/>
      <dgm:spPr/>
      <dgm:t>
        <a:bodyPr/>
        <a:lstStyle/>
        <a:p>
          <a:endParaRPr lang="en-US"/>
        </a:p>
      </dgm:t>
    </dgm:pt>
    <dgm:pt modelId="{E356AA35-D311-44DC-9307-B78F94625483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Corrective Action</a:t>
          </a:r>
        </a:p>
      </dgm:t>
    </dgm:pt>
    <dgm:pt modelId="{123A62AE-E538-4C5D-AE34-99F20245A1EF}" type="parTrans" cxnId="{E914B154-0D42-4748-AC1B-1D04F24EC9C5}">
      <dgm:prSet/>
      <dgm:spPr/>
      <dgm:t>
        <a:bodyPr/>
        <a:lstStyle/>
        <a:p>
          <a:endParaRPr lang="en-US"/>
        </a:p>
      </dgm:t>
    </dgm:pt>
    <dgm:pt modelId="{FD4EB2FD-1297-47E6-80A2-68081B684901}" type="sibTrans" cxnId="{E914B154-0D42-4748-AC1B-1D04F24EC9C5}">
      <dgm:prSet/>
      <dgm:spPr/>
      <dgm:t>
        <a:bodyPr/>
        <a:lstStyle/>
        <a:p>
          <a:endParaRPr lang="en-US"/>
        </a:p>
      </dgm:t>
    </dgm:pt>
    <dgm:pt modelId="{7FFDA291-D510-4730-9136-2908852A47D2}" type="pres">
      <dgm:prSet presAssocID="{0BB48ACD-6421-49AE-AA42-48D8894AAF3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2BF48A3-58EC-438B-822A-03EECC69A50F}" type="pres">
      <dgm:prSet presAssocID="{AE34C2F6-7ED6-4E9C-9669-D6FFBB9C985C}" presName="centerShape" presStyleLbl="node0" presStyleIdx="0" presStyleCnt="1"/>
      <dgm:spPr/>
    </dgm:pt>
    <dgm:pt modelId="{A9BEA1C7-61A8-4ABF-B9F6-88436FE4AE86}" type="pres">
      <dgm:prSet presAssocID="{3F075EBA-19F2-454E-86E6-216E32069AB8}" presName="parTrans" presStyleLbl="bgSibTrans2D1" presStyleIdx="0" presStyleCnt="3"/>
      <dgm:spPr/>
    </dgm:pt>
    <dgm:pt modelId="{F18419AE-B416-419F-B5C1-786B6643EB92}" type="pres">
      <dgm:prSet presAssocID="{ACBB1185-1B1A-4435-8FF5-A2E6800A4C7F}" presName="node" presStyleLbl="node1" presStyleIdx="0" presStyleCnt="3">
        <dgm:presLayoutVars>
          <dgm:bulletEnabled val="1"/>
        </dgm:presLayoutVars>
      </dgm:prSet>
      <dgm:spPr/>
    </dgm:pt>
    <dgm:pt modelId="{5A92167D-18A5-4BF6-BDC2-1E3122B3574A}" type="pres">
      <dgm:prSet presAssocID="{20929569-E5EC-449B-8957-B5FE1E385D67}" presName="parTrans" presStyleLbl="bgSibTrans2D1" presStyleIdx="1" presStyleCnt="3"/>
      <dgm:spPr/>
    </dgm:pt>
    <dgm:pt modelId="{66F15D03-C3F8-485F-8879-0671F6AE956B}" type="pres">
      <dgm:prSet presAssocID="{38DB790D-A457-449B-89F8-0B601803BF0D}" presName="node" presStyleLbl="node1" presStyleIdx="1" presStyleCnt="3">
        <dgm:presLayoutVars>
          <dgm:bulletEnabled val="1"/>
        </dgm:presLayoutVars>
      </dgm:prSet>
      <dgm:spPr/>
    </dgm:pt>
    <dgm:pt modelId="{2AFF7D6F-62DE-4D46-87FD-032D4D114B6B}" type="pres">
      <dgm:prSet presAssocID="{123A62AE-E538-4C5D-AE34-99F20245A1EF}" presName="parTrans" presStyleLbl="bgSibTrans2D1" presStyleIdx="2" presStyleCnt="3"/>
      <dgm:spPr/>
    </dgm:pt>
    <dgm:pt modelId="{98052887-AA74-4749-BB47-25E018F990AC}" type="pres">
      <dgm:prSet presAssocID="{E356AA35-D311-44DC-9307-B78F94625483}" presName="node" presStyleLbl="node1" presStyleIdx="2" presStyleCnt="3">
        <dgm:presLayoutVars>
          <dgm:bulletEnabled val="1"/>
        </dgm:presLayoutVars>
      </dgm:prSet>
      <dgm:spPr/>
    </dgm:pt>
  </dgm:ptLst>
  <dgm:cxnLst>
    <dgm:cxn modelId="{F2250937-2A56-4908-A05A-3B8F7F93C818}" type="presOf" srcId="{20929569-E5EC-449B-8957-B5FE1E385D67}" destId="{5A92167D-18A5-4BF6-BDC2-1E3122B3574A}" srcOrd="0" destOrd="0" presId="urn:microsoft.com/office/officeart/2005/8/layout/radial4"/>
    <dgm:cxn modelId="{BDF78A68-9E75-4414-A7F4-F58A135C3805}" type="presOf" srcId="{123A62AE-E538-4C5D-AE34-99F20245A1EF}" destId="{2AFF7D6F-62DE-4D46-87FD-032D4D114B6B}" srcOrd="0" destOrd="0" presId="urn:microsoft.com/office/officeart/2005/8/layout/radial4"/>
    <dgm:cxn modelId="{ACEE4F52-2FAF-4CD7-98B0-E6FB30A8752F}" type="presOf" srcId="{AE34C2F6-7ED6-4E9C-9669-D6FFBB9C985C}" destId="{82BF48A3-58EC-438B-822A-03EECC69A50F}" srcOrd="0" destOrd="0" presId="urn:microsoft.com/office/officeart/2005/8/layout/radial4"/>
    <dgm:cxn modelId="{03AFD872-E1E8-4C79-8F0B-349EBAF57341}" type="presOf" srcId="{E356AA35-D311-44DC-9307-B78F94625483}" destId="{98052887-AA74-4749-BB47-25E018F990AC}" srcOrd="0" destOrd="0" presId="urn:microsoft.com/office/officeart/2005/8/layout/radial4"/>
    <dgm:cxn modelId="{E914B154-0D42-4748-AC1B-1D04F24EC9C5}" srcId="{AE34C2F6-7ED6-4E9C-9669-D6FFBB9C985C}" destId="{E356AA35-D311-44DC-9307-B78F94625483}" srcOrd="2" destOrd="0" parTransId="{123A62AE-E538-4C5D-AE34-99F20245A1EF}" sibTransId="{FD4EB2FD-1297-47E6-80A2-68081B684901}"/>
    <dgm:cxn modelId="{3FD47C99-5797-41C8-9476-BDC518C6D3F8}" type="presOf" srcId="{ACBB1185-1B1A-4435-8FF5-A2E6800A4C7F}" destId="{F18419AE-B416-419F-B5C1-786B6643EB92}" srcOrd="0" destOrd="0" presId="urn:microsoft.com/office/officeart/2005/8/layout/radial4"/>
    <dgm:cxn modelId="{4529A899-C41E-4020-94E4-AB9AEC2DBE9A}" srcId="{AE34C2F6-7ED6-4E9C-9669-D6FFBB9C985C}" destId="{ACBB1185-1B1A-4435-8FF5-A2E6800A4C7F}" srcOrd="0" destOrd="0" parTransId="{3F075EBA-19F2-454E-86E6-216E32069AB8}" sibTransId="{14096EA8-DA94-4299-881C-0CEE1AE67F7C}"/>
    <dgm:cxn modelId="{31C0BEAE-AC2A-46F5-B7F0-EEFAF736EBBE}" type="presOf" srcId="{3F075EBA-19F2-454E-86E6-216E32069AB8}" destId="{A9BEA1C7-61A8-4ABF-B9F6-88436FE4AE86}" srcOrd="0" destOrd="0" presId="urn:microsoft.com/office/officeart/2005/8/layout/radial4"/>
    <dgm:cxn modelId="{8CA35CBD-79C8-4BDA-BB90-E4331C9FC10D}" srcId="{AE34C2F6-7ED6-4E9C-9669-D6FFBB9C985C}" destId="{38DB790D-A457-449B-89F8-0B601803BF0D}" srcOrd="1" destOrd="0" parTransId="{20929569-E5EC-449B-8957-B5FE1E385D67}" sibTransId="{703C585A-2987-486E-A0AD-740E4939AB3A}"/>
    <dgm:cxn modelId="{587482C5-B92A-4147-B679-369548133B86}" type="presOf" srcId="{0BB48ACD-6421-49AE-AA42-48D8894AAF32}" destId="{7FFDA291-D510-4730-9136-2908852A47D2}" srcOrd="0" destOrd="0" presId="urn:microsoft.com/office/officeart/2005/8/layout/radial4"/>
    <dgm:cxn modelId="{EB41ABE3-7327-4815-B603-78A85CAF5028}" type="presOf" srcId="{38DB790D-A457-449B-89F8-0B601803BF0D}" destId="{66F15D03-C3F8-485F-8879-0671F6AE956B}" srcOrd="0" destOrd="0" presId="urn:microsoft.com/office/officeart/2005/8/layout/radial4"/>
    <dgm:cxn modelId="{F5E75AF5-8372-4247-B2D9-38FE5AEBD966}" srcId="{0BB48ACD-6421-49AE-AA42-48D8894AAF32}" destId="{AE34C2F6-7ED6-4E9C-9669-D6FFBB9C985C}" srcOrd="0" destOrd="0" parTransId="{E19EB215-99F6-439E-944B-8609C3DD0F09}" sibTransId="{4523B1FF-744E-4B00-A3B3-C5278FE6A76E}"/>
    <dgm:cxn modelId="{8839BF8A-AD52-42E6-A405-A2FBBF7422A5}" type="presParOf" srcId="{7FFDA291-D510-4730-9136-2908852A47D2}" destId="{82BF48A3-58EC-438B-822A-03EECC69A50F}" srcOrd="0" destOrd="0" presId="urn:microsoft.com/office/officeart/2005/8/layout/radial4"/>
    <dgm:cxn modelId="{FA0A01F7-CC75-4F9E-9ED1-33353A236B6A}" type="presParOf" srcId="{7FFDA291-D510-4730-9136-2908852A47D2}" destId="{A9BEA1C7-61A8-4ABF-B9F6-88436FE4AE86}" srcOrd="1" destOrd="0" presId="urn:microsoft.com/office/officeart/2005/8/layout/radial4"/>
    <dgm:cxn modelId="{2100A59A-9610-420A-B527-40A0A41E21EB}" type="presParOf" srcId="{7FFDA291-D510-4730-9136-2908852A47D2}" destId="{F18419AE-B416-419F-B5C1-786B6643EB92}" srcOrd="2" destOrd="0" presId="urn:microsoft.com/office/officeart/2005/8/layout/radial4"/>
    <dgm:cxn modelId="{4B661EC9-4298-497D-93C9-FB876AC0DB21}" type="presParOf" srcId="{7FFDA291-D510-4730-9136-2908852A47D2}" destId="{5A92167D-18A5-4BF6-BDC2-1E3122B3574A}" srcOrd="3" destOrd="0" presId="urn:microsoft.com/office/officeart/2005/8/layout/radial4"/>
    <dgm:cxn modelId="{68577748-354F-4D33-90B9-0B8C7DB9138B}" type="presParOf" srcId="{7FFDA291-D510-4730-9136-2908852A47D2}" destId="{66F15D03-C3F8-485F-8879-0671F6AE956B}" srcOrd="4" destOrd="0" presId="urn:microsoft.com/office/officeart/2005/8/layout/radial4"/>
    <dgm:cxn modelId="{B96C816B-B086-46FB-9A2E-1C7D94FFB907}" type="presParOf" srcId="{7FFDA291-D510-4730-9136-2908852A47D2}" destId="{2AFF7D6F-62DE-4D46-87FD-032D4D114B6B}" srcOrd="5" destOrd="0" presId="urn:microsoft.com/office/officeart/2005/8/layout/radial4"/>
    <dgm:cxn modelId="{B14B2255-41AB-44AC-89E5-A4C97C487463}" type="presParOf" srcId="{7FFDA291-D510-4730-9136-2908852A47D2}" destId="{98052887-AA74-4749-BB47-25E018F990A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3E241-D52B-4052-A22F-28975D5E2902}">
      <dsp:nvSpPr>
        <dsp:cNvPr id="0" name=""/>
        <dsp:cNvSpPr/>
      </dsp:nvSpPr>
      <dsp:spPr>
        <a:xfrm>
          <a:off x="1728617" y="-4676"/>
          <a:ext cx="5719751" cy="5719751"/>
        </a:xfrm>
        <a:prstGeom prst="circularArrow">
          <a:avLst>
            <a:gd name="adj1" fmla="val 5274"/>
            <a:gd name="adj2" fmla="val 312630"/>
            <a:gd name="adj3" fmla="val 14214664"/>
            <a:gd name="adj4" fmla="val 17134903"/>
            <a:gd name="adj5" fmla="val 547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27AD27-DC8D-4D8C-8020-425B0B227BA1}">
      <dsp:nvSpPr>
        <dsp:cNvPr id="0" name=""/>
        <dsp:cNvSpPr/>
      </dsp:nvSpPr>
      <dsp:spPr>
        <a:xfrm>
          <a:off x="3492901" y="2072"/>
          <a:ext cx="2191184" cy="109559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Purchasing &amp; Receiving</a:t>
          </a:r>
        </a:p>
      </dsp:txBody>
      <dsp:txXfrm>
        <a:off x="3546383" y="55554"/>
        <a:ext cx="2084220" cy="988628"/>
      </dsp:txXfrm>
    </dsp:sp>
    <dsp:sp modelId="{3E78AF36-E8AF-4DDA-A2A7-1749541E0D04}">
      <dsp:nvSpPr>
        <dsp:cNvPr id="0" name=""/>
        <dsp:cNvSpPr/>
      </dsp:nvSpPr>
      <dsp:spPr>
        <a:xfrm>
          <a:off x="5502414" y="1162265"/>
          <a:ext cx="2191184" cy="1095592"/>
        </a:xfrm>
        <a:prstGeom prst="round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Storage</a:t>
          </a:r>
        </a:p>
      </dsp:txBody>
      <dsp:txXfrm>
        <a:off x="5555896" y="1215747"/>
        <a:ext cx="2084220" cy="988628"/>
      </dsp:txXfrm>
    </dsp:sp>
    <dsp:sp modelId="{56D7134A-97F0-4B31-A26D-7553E1F3EE29}">
      <dsp:nvSpPr>
        <dsp:cNvPr id="0" name=""/>
        <dsp:cNvSpPr/>
      </dsp:nvSpPr>
      <dsp:spPr>
        <a:xfrm>
          <a:off x="5502414" y="3482651"/>
          <a:ext cx="2191184" cy="1095592"/>
        </a:xfrm>
        <a:prstGeom prst="round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Distribution</a:t>
          </a:r>
        </a:p>
      </dsp:txBody>
      <dsp:txXfrm>
        <a:off x="5555896" y="3536133"/>
        <a:ext cx="2084220" cy="988628"/>
      </dsp:txXfrm>
    </dsp:sp>
    <dsp:sp modelId="{4F071312-1CC5-429F-97C0-DAEAC74EEAC8}">
      <dsp:nvSpPr>
        <dsp:cNvPr id="0" name=""/>
        <dsp:cNvSpPr/>
      </dsp:nvSpPr>
      <dsp:spPr>
        <a:xfrm>
          <a:off x="3492901" y="4642844"/>
          <a:ext cx="2191184" cy="1095592"/>
        </a:xfrm>
        <a:prstGeom prst="round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Application</a:t>
          </a:r>
        </a:p>
      </dsp:txBody>
      <dsp:txXfrm>
        <a:off x="3546383" y="4696326"/>
        <a:ext cx="2084220" cy="988628"/>
      </dsp:txXfrm>
    </dsp:sp>
    <dsp:sp modelId="{5C9DA056-E9DA-4FD4-BCBC-F817ECAA8B1B}">
      <dsp:nvSpPr>
        <dsp:cNvPr id="0" name=""/>
        <dsp:cNvSpPr/>
      </dsp:nvSpPr>
      <dsp:spPr>
        <a:xfrm>
          <a:off x="1483387" y="3482651"/>
          <a:ext cx="2191184" cy="1095592"/>
        </a:xfrm>
        <a:prstGeom prst="round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Collection</a:t>
          </a:r>
        </a:p>
      </dsp:txBody>
      <dsp:txXfrm>
        <a:off x="1536869" y="3536133"/>
        <a:ext cx="2084220" cy="988628"/>
      </dsp:txXfrm>
    </dsp:sp>
    <dsp:sp modelId="{B1D0E5BB-A745-4859-B494-D9766FB6843F}">
      <dsp:nvSpPr>
        <dsp:cNvPr id="0" name=""/>
        <dsp:cNvSpPr/>
      </dsp:nvSpPr>
      <dsp:spPr>
        <a:xfrm>
          <a:off x="1483387" y="1162265"/>
          <a:ext cx="2191184" cy="1095592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Treatment &amp; Disposal</a:t>
          </a:r>
        </a:p>
      </dsp:txBody>
      <dsp:txXfrm>
        <a:off x="1536869" y="1215747"/>
        <a:ext cx="2084220" cy="988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AD7D1-9F09-4384-B676-95EBE4167513}">
      <dsp:nvSpPr>
        <dsp:cNvPr id="0" name=""/>
        <dsp:cNvSpPr/>
      </dsp:nvSpPr>
      <dsp:spPr>
        <a:xfrm>
          <a:off x="3169919" y="0"/>
          <a:ext cx="1584959" cy="1027611"/>
        </a:xfrm>
        <a:prstGeom prst="trapezoid">
          <a:avLst>
            <a:gd name="adj" fmla="val 7711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>
            <a:solidFill>
              <a:srgbClr val="13253B"/>
            </a:solidFill>
          </a:endParaRPr>
        </a:p>
      </dsp:txBody>
      <dsp:txXfrm>
        <a:off x="3169919" y="0"/>
        <a:ext cx="1584959" cy="1027611"/>
      </dsp:txXfrm>
    </dsp:sp>
    <dsp:sp modelId="{E9304FC1-EDC1-4B5E-BA5D-5D6B4518121A}">
      <dsp:nvSpPr>
        <dsp:cNvPr id="0" name=""/>
        <dsp:cNvSpPr/>
      </dsp:nvSpPr>
      <dsp:spPr>
        <a:xfrm>
          <a:off x="2377439" y="1027611"/>
          <a:ext cx="3169919" cy="1027611"/>
        </a:xfrm>
        <a:prstGeom prst="trapezoid">
          <a:avLst>
            <a:gd name="adj" fmla="val 7711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bg1"/>
              </a:solidFill>
            </a:rPr>
            <a:t>Manual</a:t>
          </a:r>
        </a:p>
      </dsp:txBody>
      <dsp:txXfrm>
        <a:off x="2932176" y="1027611"/>
        <a:ext cx="2060448" cy="1027611"/>
      </dsp:txXfrm>
    </dsp:sp>
    <dsp:sp modelId="{DAF6318F-EF84-45D2-9C72-510F544A4431}">
      <dsp:nvSpPr>
        <dsp:cNvPr id="0" name=""/>
        <dsp:cNvSpPr/>
      </dsp:nvSpPr>
      <dsp:spPr>
        <a:xfrm>
          <a:off x="1584960" y="2055222"/>
          <a:ext cx="4754879" cy="1027611"/>
        </a:xfrm>
        <a:prstGeom prst="trapezoid">
          <a:avLst>
            <a:gd name="adj" fmla="val 7711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bg1"/>
              </a:solidFill>
            </a:rPr>
            <a:t>Procedures</a:t>
          </a:r>
        </a:p>
      </dsp:txBody>
      <dsp:txXfrm>
        <a:off x="2417063" y="2055222"/>
        <a:ext cx="3090672" cy="1027611"/>
      </dsp:txXfrm>
    </dsp:sp>
    <dsp:sp modelId="{2569E44F-C052-4836-99BA-774C5CBAE8A1}">
      <dsp:nvSpPr>
        <dsp:cNvPr id="0" name=""/>
        <dsp:cNvSpPr/>
      </dsp:nvSpPr>
      <dsp:spPr>
        <a:xfrm>
          <a:off x="792480" y="3082834"/>
          <a:ext cx="6339839" cy="1027611"/>
        </a:xfrm>
        <a:prstGeom prst="trapezoid">
          <a:avLst>
            <a:gd name="adj" fmla="val 7711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bg1"/>
              </a:solidFill>
            </a:rPr>
            <a:t>Work Instructions</a:t>
          </a:r>
        </a:p>
      </dsp:txBody>
      <dsp:txXfrm>
        <a:off x="1901951" y="3082834"/>
        <a:ext cx="4120896" cy="1027611"/>
      </dsp:txXfrm>
    </dsp:sp>
    <dsp:sp modelId="{9B7D2EFA-93BC-4A4E-9699-5D88C9827202}">
      <dsp:nvSpPr>
        <dsp:cNvPr id="0" name=""/>
        <dsp:cNvSpPr/>
      </dsp:nvSpPr>
      <dsp:spPr>
        <a:xfrm>
          <a:off x="0" y="4110445"/>
          <a:ext cx="7924800" cy="1027611"/>
        </a:xfrm>
        <a:prstGeom prst="trapezoid">
          <a:avLst>
            <a:gd name="adj" fmla="val 77119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bg1"/>
              </a:solidFill>
            </a:rPr>
            <a:t>Records &amp; Forms (e.g. checklists)</a:t>
          </a:r>
        </a:p>
      </dsp:txBody>
      <dsp:txXfrm>
        <a:off x="1386839" y="4110445"/>
        <a:ext cx="5151120" cy="10276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F48A3-58EC-438B-822A-03EECC69A50F}">
      <dsp:nvSpPr>
        <dsp:cNvPr id="0" name=""/>
        <dsp:cNvSpPr/>
      </dsp:nvSpPr>
      <dsp:spPr>
        <a:xfrm>
          <a:off x="1780636" y="2413879"/>
          <a:ext cx="1642413" cy="16424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System Audit</a:t>
          </a:r>
        </a:p>
      </dsp:txBody>
      <dsp:txXfrm>
        <a:off x="2021162" y="2654405"/>
        <a:ext cx="1161361" cy="1161361"/>
      </dsp:txXfrm>
    </dsp:sp>
    <dsp:sp modelId="{A9BEA1C7-61A8-4ABF-B9F6-88436FE4AE86}">
      <dsp:nvSpPr>
        <dsp:cNvPr id="0" name=""/>
        <dsp:cNvSpPr/>
      </dsp:nvSpPr>
      <dsp:spPr>
        <a:xfrm rot="12900000">
          <a:off x="664143" y="2106912"/>
          <a:ext cx="1321498" cy="468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419AE-B416-419F-B5C1-786B6643EB92}">
      <dsp:nvSpPr>
        <dsp:cNvPr id="0" name=""/>
        <dsp:cNvSpPr/>
      </dsp:nvSpPr>
      <dsp:spPr>
        <a:xfrm>
          <a:off x="3492" y="1337848"/>
          <a:ext cx="1560293" cy="1248234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Monitoring &amp; Measurement</a:t>
          </a:r>
        </a:p>
      </dsp:txBody>
      <dsp:txXfrm>
        <a:off x="40052" y="1374408"/>
        <a:ext cx="1487173" cy="1175114"/>
      </dsp:txXfrm>
    </dsp:sp>
    <dsp:sp modelId="{5A92167D-18A5-4BF6-BDC2-1E3122B3574A}">
      <dsp:nvSpPr>
        <dsp:cNvPr id="0" name=""/>
        <dsp:cNvSpPr/>
      </dsp:nvSpPr>
      <dsp:spPr>
        <a:xfrm rot="16200000">
          <a:off x="1941094" y="1442173"/>
          <a:ext cx="1321498" cy="468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15D03-C3F8-485F-8879-0671F6AE956B}">
      <dsp:nvSpPr>
        <dsp:cNvPr id="0" name=""/>
        <dsp:cNvSpPr/>
      </dsp:nvSpPr>
      <dsp:spPr>
        <a:xfrm>
          <a:off x="1821696" y="391351"/>
          <a:ext cx="1560293" cy="1248234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Records</a:t>
          </a:r>
        </a:p>
      </dsp:txBody>
      <dsp:txXfrm>
        <a:off x="1858256" y="427911"/>
        <a:ext cx="1487173" cy="1175114"/>
      </dsp:txXfrm>
    </dsp:sp>
    <dsp:sp modelId="{2AFF7D6F-62DE-4D46-87FD-032D4D114B6B}">
      <dsp:nvSpPr>
        <dsp:cNvPr id="0" name=""/>
        <dsp:cNvSpPr/>
      </dsp:nvSpPr>
      <dsp:spPr>
        <a:xfrm rot="19500000">
          <a:off x="3218044" y="2106912"/>
          <a:ext cx="1321498" cy="468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52887-AA74-4749-BB47-25E018F990AC}">
      <dsp:nvSpPr>
        <dsp:cNvPr id="0" name=""/>
        <dsp:cNvSpPr/>
      </dsp:nvSpPr>
      <dsp:spPr>
        <a:xfrm>
          <a:off x="3639901" y="1337848"/>
          <a:ext cx="1560293" cy="1248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Corrective Action</a:t>
          </a:r>
        </a:p>
      </dsp:txBody>
      <dsp:txXfrm>
        <a:off x="3676461" y="1374408"/>
        <a:ext cx="1487173" cy="11751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F48A3-58EC-438B-822A-03EECC69A50F}">
      <dsp:nvSpPr>
        <dsp:cNvPr id="0" name=""/>
        <dsp:cNvSpPr/>
      </dsp:nvSpPr>
      <dsp:spPr>
        <a:xfrm>
          <a:off x="1780636" y="2413879"/>
          <a:ext cx="1642413" cy="16424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System Audit</a:t>
          </a:r>
        </a:p>
      </dsp:txBody>
      <dsp:txXfrm>
        <a:off x="2021162" y="2654405"/>
        <a:ext cx="1161361" cy="1161361"/>
      </dsp:txXfrm>
    </dsp:sp>
    <dsp:sp modelId="{A9BEA1C7-61A8-4ABF-B9F6-88436FE4AE86}">
      <dsp:nvSpPr>
        <dsp:cNvPr id="0" name=""/>
        <dsp:cNvSpPr/>
      </dsp:nvSpPr>
      <dsp:spPr>
        <a:xfrm rot="12900000">
          <a:off x="664143" y="2106912"/>
          <a:ext cx="1321498" cy="468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419AE-B416-419F-B5C1-786B6643EB92}">
      <dsp:nvSpPr>
        <dsp:cNvPr id="0" name=""/>
        <dsp:cNvSpPr/>
      </dsp:nvSpPr>
      <dsp:spPr>
        <a:xfrm>
          <a:off x="3492" y="1337848"/>
          <a:ext cx="1560293" cy="1248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Monitoring &amp; Measurement</a:t>
          </a:r>
        </a:p>
      </dsp:txBody>
      <dsp:txXfrm>
        <a:off x="40052" y="1374408"/>
        <a:ext cx="1487173" cy="1175114"/>
      </dsp:txXfrm>
    </dsp:sp>
    <dsp:sp modelId="{5A92167D-18A5-4BF6-BDC2-1E3122B3574A}">
      <dsp:nvSpPr>
        <dsp:cNvPr id="0" name=""/>
        <dsp:cNvSpPr/>
      </dsp:nvSpPr>
      <dsp:spPr>
        <a:xfrm rot="16200000">
          <a:off x="1941094" y="1442173"/>
          <a:ext cx="1321498" cy="468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15D03-C3F8-485F-8879-0671F6AE956B}">
      <dsp:nvSpPr>
        <dsp:cNvPr id="0" name=""/>
        <dsp:cNvSpPr/>
      </dsp:nvSpPr>
      <dsp:spPr>
        <a:xfrm>
          <a:off x="1821696" y="391351"/>
          <a:ext cx="1560293" cy="1248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Records</a:t>
          </a:r>
        </a:p>
      </dsp:txBody>
      <dsp:txXfrm>
        <a:off x="1858256" y="427911"/>
        <a:ext cx="1487173" cy="1175114"/>
      </dsp:txXfrm>
    </dsp:sp>
    <dsp:sp modelId="{2AFF7D6F-62DE-4D46-87FD-032D4D114B6B}">
      <dsp:nvSpPr>
        <dsp:cNvPr id="0" name=""/>
        <dsp:cNvSpPr/>
      </dsp:nvSpPr>
      <dsp:spPr>
        <a:xfrm rot="19500000">
          <a:off x="3218044" y="2106912"/>
          <a:ext cx="1321498" cy="468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52887-AA74-4749-BB47-25E018F990AC}">
      <dsp:nvSpPr>
        <dsp:cNvPr id="0" name=""/>
        <dsp:cNvSpPr/>
      </dsp:nvSpPr>
      <dsp:spPr>
        <a:xfrm>
          <a:off x="3639901" y="1337848"/>
          <a:ext cx="1560293" cy="1248234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Corrective Action</a:t>
          </a:r>
        </a:p>
      </dsp:txBody>
      <dsp:txXfrm>
        <a:off x="3676461" y="1374408"/>
        <a:ext cx="1487173" cy="1175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06FAF-EB1A-421E-A2E6-593064D884F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16731-33C0-493E-8649-55411C71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24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</a:t>
            </a:r>
            <a:r>
              <a:rPr lang="en-US" baseline="0" dirty="0"/>
              <a:t> what is a management system and what benefits it provides.  Explain the basic concepts of PDCA</a:t>
            </a:r>
          </a:p>
          <a:p>
            <a:endParaRPr lang="en-US" baseline="0" dirty="0"/>
          </a:p>
          <a:p>
            <a:r>
              <a:rPr lang="en-US" baseline="0" dirty="0"/>
              <a:t>Discuss examples ISO 9000, 14001,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35DD4-F08D-4705-AAFD-736837BD67A4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zh-CN" altLang="en-US"/>
              <a:t>自行车制造业的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25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dirty="0"/>
              <a:t>Modify based on company</a:t>
            </a:r>
            <a:r>
              <a:rPr lang="en-US" altLang="zh-CN" baseline="0" dirty="0"/>
              <a:t> structure or provide as example that multiple roles/responsibilities and teams will be required </a:t>
            </a:r>
            <a:endParaRPr lang="en-US" altLang="zh-CN" dirty="0"/>
          </a:p>
        </p:txBody>
      </p:sp>
      <p:sp>
        <p:nvSpPr>
          <p:cNvPr id="73732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/>
              <a:t>自行车制造业的</a:t>
            </a:r>
          </a:p>
        </p:txBody>
      </p:sp>
    </p:spTree>
    <p:extLst>
      <p:ext uri="{BB962C8B-B14F-4D97-AF65-F5344CB8AC3E}">
        <p14:creationId xmlns:p14="http://schemas.microsoft.com/office/powerpoint/2010/main" val="2870784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Chemicals in,</a:t>
            </a:r>
            <a:r>
              <a:rPr lang="en-US" baseline="0" dirty="0"/>
              <a:t> Chemicals Out.  A CMS needs to focus on all aspects of chemical inputs and outputs of the company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D7E2-D94C-4452-B688-3CB59D9F98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9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Chemical</a:t>
            </a:r>
            <a:r>
              <a:rPr lang="en-US" baseline="0" dirty="0"/>
              <a:t> life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16731-33C0-493E-8649-55411C7125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3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35DD4-F08D-4705-AAFD-736837BD67A4}" type="slidenum">
              <a:rPr lang="en-US" smtClean="0"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zh-CN" altLang="en-US"/>
              <a:t>自行车制造业的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97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zh-CN" altLang="en-US"/>
              <a:t>自行车制造业的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D35DD4-F08D-4705-AAFD-736837BD67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36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Document hierarchy</a:t>
            </a:r>
          </a:p>
          <a:p>
            <a:endParaRPr lang="en-US" dirty="0"/>
          </a:p>
          <a:p>
            <a:r>
              <a:rPr lang="en-US" dirty="0"/>
              <a:t>Policy</a:t>
            </a:r>
            <a:r>
              <a:rPr lang="en-US" baseline="0" dirty="0"/>
              <a:t> – Statement of intent by management</a:t>
            </a:r>
          </a:p>
          <a:p>
            <a:r>
              <a:rPr lang="en-US" baseline="0" dirty="0"/>
              <a:t>Manual – Central document containing all related and ancillary documentation</a:t>
            </a:r>
          </a:p>
          <a:p>
            <a:r>
              <a:rPr lang="en-US" baseline="0" dirty="0"/>
              <a:t>Procedure – Methods of operation within the organization</a:t>
            </a:r>
          </a:p>
          <a:p>
            <a:r>
              <a:rPr lang="en-US" baseline="0" dirty="0"/>
              <a:t>Work Instruction – Detailed requirements for a specific operation</a:t>
            </a:r>
          </a:p>
          <a:p>
            <a:r>
              <a:rPr lang="en-US" baseline="0" dirty="0"/>
              <a:t>Records – Prove physical implementation of the above. Can include: Registers, checklists, maintenance records, inspection records, medical surveillance records, environmental data and permits.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35DD4-F08D-4705-AAFD-736837BD67A4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zh-CN" altLang="en-US"/>
              <a:t>自行车制造业的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00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to note that this links back to the plan stage</a:t>
            </a:r>
            <a:r>
              <a:rPr lang="en-US" baseline="0" dirty="0"/>
              <a:t> and completes the cycle of continuous improvement.  i.e. when deficiencies are found, we need to act on them following the same PDCA cycle.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16731-33C0-493E-8649-55411C7125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69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16731-33C0-493E-8649-55411C7125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1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C6F8-D6B4-4D42-92DD-2C847FB4BA99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Patagonia CEIP Training (Part 1 of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F79A-CDA5-402F-B7CD-44C3DC46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2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35EB-FE91-4690-8B45-565DFAF70863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Patagonia CEIP Training (Part 1 of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F79A-CDA5-402F-B7CD-44C3DC46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7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64E1A-44B7-4FA0-8476-860F39F9DBC6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Patagonia CEIP Training (Part 1 of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F79A-CDA5-402F-B7CD-44C3DC46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DCF-3B30-4EB5-98CB-7B3AFE8B2157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Patagonia CEIP Training (Part 1 of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F79A-CDA5-402F-B7CD-44C3DC46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1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1120-C552-455B-831C-66D6CB865F3B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Patagonia CEIP Training (Part 1 of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F79A-CDA5-402F-B7CD-44C3DC46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0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E2E1-0482-4FFD-8B38-1567CF43995E}" type="datetime1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Patagonia CEIP Training (Part 1 of 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F79A-CDA5-402F-B7CD-44C3DC46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4D38-6185-40C9-BEBD-372F6EEA8C7C}" type="datetime1">
              <a:rPr lang="en-US" smtClean="0"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Patagonia CEIP Training (Part 1 of 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F79A-CDA5-402F-B7CD-44C3DC46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5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5EA5-00D7-444B-8B47-9F91F90092B0}" type="datetime1">
              <a:rPr lang="en-US" smtClean="0"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Patagonia CEIP Training (Part 1 of 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F79A-CDA5-402F-B7CD-44C3DC46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3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4E4E-B2B4-414F-B63F-10698EDB4CC8}" type="datetime1">
              <a:rPr lang="en-US" smtClean="0"/>
              <a:t>7/13/2017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Patagonia CEIP Training (Part 1 of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F79A-CDA5-402F-B7CD-44C3DC46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3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B38-6ED9-476B-B2DF-16BED03BB542}" type="datetime1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Patagonia CEIP Training (Part 1 of 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F79A-CDA5-402F-B7CD-44C3DC46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2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49DC-940E-4ABB-9F53-626151DF0983}" type="datetime1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Patagonia CEIP Training (Part 1 of 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F79A-CDA5-402F-B7CD-44C3DC46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2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2854-4DCB-4380-B348-0DDDF917346F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Patagonia CEIP Training (Part 1 of 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0F79A-CDA5-402F-B7CD-44C3DC46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9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854532" y="3693674"/>
            <a:ext cx="9144000" cy="2411844"/>
          </a:xfrm>
        </p:spPr>
        <p:txBody>
          <a:bodyPr>
            <a:normAutofit fontScale="90000"/>
          </a:bodyPr>
          <a:lstStyle/>
          <a:p>
            <a:r>
              <a:rPr lang="en-US" dirty="0"/>
              <a:t>Chemicals and Environmental Management Systems</a:t>
            </a:r>
          </a:p>
        </p:txBody>
      </p:sp>
    </p:spTree>
    <p:extLst>
      <p:ext uri="{BB962C8B-B14F-4D97-AF65-F5344CB8AC3E}">
        <p14:creationId xmlns:p14="http://schemas.microsoft.com/office/powerpoint/2010/main" val="16743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Record Keeping</a:t>
            </a:r>
          </a:p>
          <a:p>
            <a:r>
              <a:rPr lang="en-US" dirty="0"/>
              <a:t>Monitoring &amp; Measurement</a:t>
            </a:r>
          </a:p>
          <a:p>
            <a:r>
              <a:rPr lang="en-US" dirty="0"/>
              <a:t>Auditing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6587435" y="1690688"/>
          <a:ext cx="5203687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3234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and Measurement Plan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628970"/>
              </p:ext>
            </p:extLst>
          </p:nvPr>
        </p:nvGraphicFramePr>
        <p:xfrm>
          <a:off x="838200" y="1825624"/>
          <a:ext cx="10515600" cy="1590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5206"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Monitoring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Responsible</a:t>
                      </a:r>
                      <a:r>
                        <a:rPr lang="en-US" baseline="0" dirty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206">
                <a:tc>
                  <a:txBody>
                    <a:bodyPr/>
                    <a:lstStyle/>
                    <a:p>
                      <a:r>
                        <a:rPr lang="en-US" dirty="0"/>
                        <a:t>Chemical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Spill, Worker</a:t>
                      </a:r>
                      <a:r>
                        <a:rPr lang="en-US" baseline="0" dirty="0"/>
                        <a:t> Exposure, </a:t>
                      </a:r>
                      <a:r>
                        <a:rPr lang="en-US" dirty="0"/>
                        <a:t>Fire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Inspection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Chemical Safety</a:t>
                      </a:r>
                      <a:r>
                        <a:rPr lang="en-US" baseline="0" dirty="0"/>
                        <a:t> Officer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Inspection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6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Auditing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Determines if system:</a:t>
            </a:r>
          </a:p>
          <a:p>
            <a:endParaRPr lang="en-US" dirty="0"/>
          </a:p>
          <a:p>
            <a:pPr lvl="1"/>
            <a:r>
              <a:rPr lang="en-US" dirty="0"/>
              <a:t>conforms to all planned arrangements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has been properly implemented and maintained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 effective in meeting organizations policy and objectives</a:t>
            </a:r>
          </a:p>
        </p:txBody>
      </p:sp>
    </p:spTree>
    <p:extLst>
      <p:ext uri="{BB962C8B-B14F-4D97-AF65-F5344CB8AC3E}">
        <p14:creationId xmlns:p14="http://schemas.microsoft.com/office/powerpoint/2010/main" val="1952826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88429" cy="4159325"/>
          </a:xfrm>
        </p:spPr>
        <p:txBody>
          <a:bodyPr/>
          <a:lstStyle/>
          <a:p>
            <a:r>
              <a:rPr lang="en-US" dirty="0"/>
              <a:t>Incident/accident investigation &amp; trending</a:t>
            </a:r>
          </a:p>
          <a:p>
            <a:r>
              <a:rPr lang="en-US" dirty="0"/>
              <a:t>Preventative/ Corrective action plans</a:t>
            </a:r>
          </a:p>
          <a:p>
            <a:r>
              <a:rPr lang="en-US" dirty="0"/>
              <a:t>Management Review</a:t>
            </a:r>
          </a:p>
          <a:p>
            <a:r>
              <a:rPr lang="en-US" dirty="0"/>
              <a:t>Setting/revision of objectives and targets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6587435" y="1690688"/>
          <a:ext cx="5203687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42851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work is licensed under the Creative Commons Attribution 4.0 International License. To view a copy of this license, visit </a:t>
            </a:r>
            <a:r>
              <a:rPr lang="en-US" u="sng" dirty="0">
                <a:hlinkClick r:id="rId3"/>
              </a:rPr>
              <a:t>http://creativecommons.org/licenses/by/4.0/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2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Systems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Focus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Integration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Formality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Discipline 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176464" y="2103720"/>
            <a:ext cx="1940166" cy="1942823"/>
            <a:chOff x="2209368" y="761058"/>
            <a:chExt cx="1940166" cy="1942823"/>
          </a:xfrm>
        </p:grpSpPr>
        <p:sp>
          <p:nvSpPr>
            <p:cNvPr id="16" name="Partial Circle 15"/>
            <p:cNvSpPr/>
            <p:nvPr/>
          </p:nvSpPr>
          <p:spPr>
            <a:xfrm>
              <a:off x="2209368" y="761058"/>
              <a:ext cx="1940166" cy="1942823"/>
            </a:xfrm>
            <a:prstGeom prst="pieWedg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" name="Partial Circle 4"/>
            <p:cNvSpPr txBox="1"/>
            <p:nvPr/>
          </p:nvSpPr>
          <p:spPr>
            <a:xfrm>
              <a:off x="2777629" y="1330098"/>
              <a:ext cx="1371905" cy="13737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Act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183088" y="2103719"/>
            <a:ext cx="1940166" cy="1942824"/>
            <a:chOff x="4215992" y="761057"/>
            <a:chExt cx="1940166" cy="1942824"/>
          </a:xfrm>
        </p:grpSpPr>
        <p:sp>
          <p:nvSpPr>
            <p:cNvPr id="14" name="Partial Circle 13"/>
            <p:cNvSpPr/>
            <p:nvPr/>
          </p:nvSpPr>
          <p:spPr>
            <a:xfrm rot="5400000">
              <a:off x="4214663" y="762386"/>
              <a:ext cx="1942823" cy="1940166"/>
            </a:xfrm>
            <a:prstGeom prst="pieWedge">
              <a:avLst/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5263747"/>
                <a:satOff val="-3018"/>
                <a:lumOff val="3334"/>
                <a:alphaOff val="0"/>
              </a:schemeClr>
            </a:fillRef>
            <a:effectRef idx="0">
              <a:schemeClr val="accent3">
                <a:hueOff val="-5263747"/>
                <a:satOff val="-3018"/>
                <a:lumOff val="3334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Partial Circle 6"/>
            <p:cNvSpPr txBox="1"/>
            <p:nvPr/>
          </p:nvSpPr>
          <p:spPr>
            <a:xfrm>
              <a:off x="4215992" y="1330098"/>
              <a:ext cx="1371905" cy="13737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Plan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249470" y="4234140"/>
            <a:ext cx="1940166" cy="1942823"/>
            <a:chOff x="4282374" y="2891478"/>
            <a:chExt cx="1940166" cy="194282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2" name="Partial Circle 11"/>
            <p:cNvSpPr/>
            <p:nvPr/>
          </p:nvSpPr>
          <p:spPr>
            <a:xfrm rot="10800000">
              <a:off x="4282374" y="2891478"/>
              <a:ext cx="1940166" cy="1942823"/>
            </a:xfrm>
            <a:prstGeom prst="pieWedg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10527493"/>
                <a:satOff val="-6037"/>
                <a:lumOff val="6667"/>
                <a:alphaOff val="0"/>
              </a:schemeClr>
            </a:fillRef>
            <a:effectRef idx="0">
              <a:schemeClr val="accent3">
                <a:hueOff val="-10527493"/>
                <a:satOff val="-6037"/>
                <a:lumOff val="6667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3" name="Partial Circle 8"/>
            <p:cNvSpPr txBox="1"/>
            <p:nvPr/>
          </p:nvSpPr>
          <p:spPr>
            <a:xfrm>
              <a:off x="4303640" y="2912745"/>
              <a:ext cx="1284257" cy="12628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Do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26716" y="4231661"/>
            <a:ext cx="1940166" cy="1942823"/>
            <a:chOff x="2159620" y="2888999"/>
            <a:chExt cx="1940166" cy="1942823"/>
          </a:xfrm>
          <a:solidFill>
            <a:srgbClr val="7030A0"/>
          </a:solidFill>
        </p:grpSpPr>
        <p:sp>
          <p:nvSpPr>
            <p:cNvPr id="10" name="Partial Circle 9"/>
            <p:cNvSpPr/>
            <p:nvPr/>
          </p:nvSpPr>
          <p:spPr>
            <a:xfrm rot="16200000">
              <a:off x="2158291" y="2890328"/>
              <a:ext cx="1942823" cy="1940166"/>
            </a:xfrm>
            <a:prstGeom prst="pieWedg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15791239"/>
                <a:satOff val="-9055"/>
                <a:lumOff val="10001"/>
                <a:alphaOff val="0"/>
              </a:schemeClr>
            </a:fillRef>
            <a:effectRef idx="0">
              <a:schemeClr val="accent3">
                <a:hueOff val="-15791239"/>
                <a:satOff val="-9055"/>
                <a:lumOff val="1000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artial Circle 10"/>
            <p:cNvSpPr txBox="1"/>
            <p:nvPr/>
          </p:nvSpPr>
          <p:spPr>
            <a:xfrm>
              <a:off x="2869099" y="2920900"/>
              <a:ext cx="1230687" cy="12547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Check/ Study</a:t>
              </a:r>
            </a:p>
          </p:txBody>
        </p:sp>
      </p:grpSp>
      <p:sp>
        <p:nvSpPr>
          <p:cNvPr id="9" name="Arrow: Circular 8"/>
          <p:cNvSpPr/>
          <p:nvPr/>
        </p:nvSpPr>
        <p:spPr>
          <a:xfrm>
            <a:off x="8824623" y="3822903"/>
            <a:ext cx="670656" cy="717153"/>
          </a:xfrm>
          <a:prstGeom prst="circular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Arrow: Circular 17"/>
          <p:cNvSpPr/>
          <p:nvPr/>
        </p:nvSpPr>
        <p:spPr>
          <a:xfrm rot="11070224">
            <a:off x="8844364" y="3922715"/>
            <a:ext cx="627624" cy="617893"/>
          </a:xfrm>
          <a:prstGeom prst="circular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99730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418" y="435345"/>
            <a:ext cx="8566149" cy="461433"/>
          </a:xfrm>
        </p:spPr>
        <p:txBody>
          <a:bodyPr>
            <a:normAutofit fontScale="90000"/>
          </a:bodyPr>
          <a:lstStyle/>
          <a:p>
            <a:r>
              <a:rPr lang="en-US" altLang="zh-CN" cap="none" dirty="0">
                <a:ea typeface="宋体" charset="-122"/>
              </a:rPr>
              <a:t>THE TEAM  </a:t>
            </a:r>
            <a:endParaRPr lang="zh-CN" altLang="en-US" cap="none" dirty="0">
              <a:solidFill>
                <a:schemeClr val="accent1"/>
              </a:solidFill>
              <a:ea typeface="宋体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0418" y="1344085"/>
            <a:ext cx="10035116" cy="43307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933" dirty="0">
                <a:ea typeface="宋体" charset="-122"/>
              </a:rPr>
              <a:t>Top Management </a:t>
            </a:r>
          </a:p>
          <a:p>
            <a:pPr>
              <a:lnSpc>
                <a:spcPct val="80000"/>
              </a:lnSpc>
            </a:pPr>
            <a:r>
              <a:rPr lang="en-US" altLang="zh-CN" sz="2933" dirty="0">
                <a:ea typeface="宋体" charset="-122"/>
              </a:rPr>
              <a:t>EHS/Chemicals Manager  </a:t>
            </a:r>
            <a:endParaRPr lang="zh-CN" altLang="en-US" sz="2933" dirty="0">
              <a:solidFill>
                <a:schemeClr val="accent1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933" dirty="0">
                <a:ea typeface="宋体" charset="-122"/>
              </a:rPr>
              <a:t>Technical Staff - Specific EHS/chemical knowledge </a:t>
            </a:r>
            <a:r>
              <a:rPr lang="en-US" altLang="zh-CN" sz="2933" dirty="0"/>
              <a:t>(Certified Safety Professional, Industrial Hygienist, Environmental Engineer)</a:t>
            </a:r>
            <a:r>
              <a:rPr lang="en-US" altLang="zh-CN" sz="2400" dirty="0">
                <a:solidFill>
                  <a:srgbClr val="0070C0"/>
                </a:solidFill>
              </a:rPr>
              <a:t>*</a:t>
            </a:r>
            <a:r>
              <a:rPr lang="en-US" altLang="zh-CN" sz="2400">
                <a:solidFill>
                  <a:srgbClr val="0070C0"/>
                </a:solidFill>
              </a:rPr>
              <a:t>Critical for Risk </a:t>
            </a:r>
            <a:r>
              <a:rPr lang="en-US" altLang="zh-CN" sz="2400" dirty="0">
                <a:solidFill>
                  <a:srgbClr val="0070C0"/>
                </a:solidFill>
              </a:rPr>
              <a:t>Assessment activities</a:t>
            </a:r>
            <a:endParaRPr lang="zh-CN" altLang="en-US" sz="2400" dirty="0">
              <a:solidFill>
                <a:srgbClr val="0070C0"/>
              </a:solidFill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933" dirty="0">
                <a:ea typeface="宋体" charset="-122"/>
              </a:rPr>
              <a:t>Production Managers</a:t>
            </a:r>
          </a:p>
          <a:p>
            <a:pPr>
              <a:lnSpc>
                <a:spcPct val="80000"/>
              </a:lnSpc>
            </a:pPr>
            <a:r>
              <a:rPr lang="en-US" altLang="zh-CN" sz="2933" dirty="0">
                <a:ea typeface="宋体" charset="-122"/>
              </a:rPr>
              <a:t>Workers </a:t>
            </a:r>
          </a:p>
          <a:p>
            <a:pPr>
              <a:lnSpc>
                <a:spcPct val="80000"/>
              </a:lnSpc>
            </a:pPr>
            <a:r>
              <a:rPr lang="en-US" altLang="zh-CN" sz="2933" dirty="0">
                <a:ea typeface="宋体" charset="-122"/>
              </a:rPr>
              <a:t>Administrative Support </a:t>
            </a:r>
            <a:r>
              <a:rPr lang="en-US" dirty="0"/>
              <a:t>(e.g. Chemical purchasing department)</a:t>
            </a:r>
            <a:endParaRPr lang="zh-CN" altLang="en-US" sz="1733" dirty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741422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957788" y="3902836"/>
            <a:ext cx="2454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Factory and Processes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376052" y="36057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Chemical and Environmental Management Systems </a:t>
            </a:r>
            <a:br>
              <a:rPr lang="en-US" dirty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777773" y="2535522"/>
            <a:ext cx="2977878" cy="1959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Natural Resources &amp; Raw Materials incl. Chemicals</a:t>
            </a:r>
            <a:endParaRPr lang="zh-CN" altLang="en-US" dirty="0"/>
          </a:p>
        </p:txBody>
      </p:sp>
      <p:sp>
        <p:nvSpPr>
          <p:cNvPr id="9" name="Right Arrow 8"/>
          <p:cNvSpPr/>
          <p:nvPr/>
        </p:nvSpPr>
        <p:spPr>
          <a:xfrm rot="1472015">
            <a:off x="7703096" y="3875488"/>
            <a:ext cx="2917371" cy="166374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Waste Materials</a:t>
            </a:r>
          </a:p>
        </p:txBody>
      </p:sp>
      <p:sp>
        <p:nvSpPr>
          <p:cNvPr id="14" name="Right Arrow 13"/>
          <p:cNvSpPr/>
          <p:nvPr/>
        </p:nvSpPr>
        <p:spPr>
          <a:xfrm rot="20127072">
            <a:off x="7536868" y="1462914"/>
            <a:ext cx="2917371" cy="1663746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Products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765" y="2158630"/>
            <a:ext cx="177482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38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22682039"/>
              </p:ext>
            </p:extLst>
          </p:nvPr>
        </p:nvGraphicFramePr>
        <p:xfrm>
          <a:off x="1761671" y="179338"/>
          <a:ext cx="9176987" cy="574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871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Plan</a:t>
            </a:r>
            <a:br>
              <a:rPr lang="en-US" dirty="0">
                <a:solidFill>
                  <a:schemeClr val="accent5"/>
                </a:solidFill>
              </a:rPr>
            </a:b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Policies  </a:t>
            </a:r>
          </a:p>
          <a:p>
            <a:r>
              <a:rPr lang="en-US" dirty="0"/>
              <a:t>Identify legal and other requirements</a:t>
            </a:r>
          </a:p>
          <a:p>
            <a:r>
              <a:rPr lang="en-US" dirty="0"/>
              <a:t>Develop objectives, targets, and programs</a:t>
            </a:r>
          </a:p>
          <a:p>
            <a:r>
              <a:rPr lang="en-US" dirty="0"/>
              <a:t>Hazard Identification / Risk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8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139651"/>
              </p:ext>
            </p:extLst>
          </p:nvPr>
        </p:nvGraphicFramePr>
        <p:xfrm>
          <a:off x="425302" y="1145554"/>
          <a:ext cx="10877107" cy="571230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7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4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6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7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3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61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13253B"/>
                          </a:solidFill>
                          <a:effectLst/>
                        </a:rPr>
                        <a:t>Ref</a:t>
                      </a:r>
                      <a:endParaRPr lang="en-US" sz="1400" b="1" dirty="0">
                        <a:solidFill>
                          <a:srgbClr val="13253B"/>
                        </a:solidFill>
                        <a:effectLst/>
                        <a:latin typeface="Calibri Light" panose="020F03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13253B"/>
                          </a:solidFill>
                          <a:effectLst/>
                        </a:rPr>
                        <a:t>Aspect</a:t>
                      </a:r>
                      <a:endParaRPr lang="en-US" sz="1400" b="1">
                        <a:solidFill>
                          <a:srgbClr val="13253B"/>
                        </a:solidFill>
                        <a:effectLst/>
                        <a:latin typeface="Calibri Light" panose="020F03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13253B"/>
                          </a:solidFill>
                          <a:effectLst/>
                        </a:rPr>
                        <a:t>Legislation/Enforcement</a:t>
                      </a:r>
                      <a:endParaRPr lang="en-US" sz="1400" b="1">
                        <a:solidFill>
                          <a:srgbClr val="13253B"/>
                        </a:solidFill>
                        <a:effectLst/>
                        <a:latin typeface="Calibri Light" panose="020F03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13253B"/>
                          </a:solidFill>
                          <a:effectLst/>
                        </a:rPr>
                        <a:t>Key Requirements</a:t>
                      </a:r>
                      <a:endParaRPr lang="en-US" sz="1400" b="1">
                        <a:solidFill>
                          <a:srgbClr val="13253B"/>
                        </a:solidFill>
                        <a:effectLst/>
                        <a:latin typeface="Calibri Light" panose="020F03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13253B"/>
                          </a:solidFill>
                          <a:effectLst/>
                        </a:rPr>
                        <a:t>Relevance/Controls</a:t>
                      </a:r>
                      <a:endParaRPr lang="en-US" sz="1400" b="1">
                        <a:solidFill>
                          <a:srgbClr val="13253B"/>
                        </a:solidFill>
                        <a:effectLst/>
                        <a:latin typeface="Calibri Light" panose="020F03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13253B"/>
                          </a:solidFill>
                          <a:effectLst/>
                        </a:rPr>
                        <a:t>Compliance</a:t>
                      </a:r>
                      <a:endParaRPr lang="en-US" sz="1400" b="1" dirty="0">
                        <a:solidFill>
                          <a:srgbClr val="13253B"/>
                        </a:solidFill>
                        <a:effectLst/>
                        <a:latin typeface="Calibri Light" panose="020F03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49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3253B"/>
                          </a:solidFill>
                          <a:effectLst/>
                          <a:latin typeface="+mn-lt"/>
                        </a:rPr>
                        <a:t>H1</a:t>
                      </a:r>
                      <a:endParaRPr lang="en-US" sz="1600" dirty="0">
                        <a:solidFill>
                          <a:srgbClr val="13253B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3253B"/>
                          </a:solidFill>
                          <a:effectLst/>
                          <a:latin typeface="+mn-lt"/>
                        </a:rPr>
                        <a:t>Occupational Exposure</a:t>
                      </a:r>
                      <a:endParaRPr lang="en-US" sz="1600" dirty="0">
                        <a:solidFill>
                          <a:srgbClr val="13253B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3253B"/>
                          </a:solidFill>
                          <a:effectLst/>
                          <a:latin typeface="+mn-lt"/>
                        </a:rPr>
                        <a:t>GBZ 2.1: 2007 Occupational Exposure Limits for Hazardous Agents in the Workplace: Chemical Hazardous Agents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3253B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u="sng" dirty="0">
                          <a:solidFill>
                            <a:srgbClr val="13253B"/>
                          </a:solidFill>
                          <a:effectLst/>
                          <a:latin typeface="+mn-lt"/>
                        </a:rPr>
                        <a:t>Enforced by Ministry of Health</a:t>
                      </a:r>
                      <a:endParaRPr lang="en-US" sz="1600" dirty="0">
                        <a:solidFill>
                          <a:srgbClr val="13253B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3253B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Provides</a:t>
                      </a:r>
                      <a:r>
                        <a:rPr lang="en-US" sz="1600" baseline="0" dirty="0">
                          <a:solidFill>
                            <a:srgbClr val="13253B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concentrations of chemicals that is permitted in the workplace.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rgbClr val="13253B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Provides standard methods for monitoring.</a:t>
                      </a:r>
                      <a:endParaRPr lang="en-US" sz="1600" dirty="0">
                        <a:solidFill>
                          <a:srgbClr val="13253B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3253B"/>
                          </a:solidFill>
                          <a:effectLst/>
                          <a:latin typeface="+mn-lt"/>
                        </a:rPr>
                        <a:t>Factory</a:t>
                      </a:r>
                      <a:r>
                        <a:rPr lang="en-US" sz="1600" baseline="0" dirty="0">
                          <a:solidFill>
                            <a:srgbClr val="13253B"/>
                          </a:solidFill>
                          <a:effectLst/>
                          <a:latin typeface="+mn-lt"/>
                        </a:rPr>
                        <a:t> must assure that workers are not exposed to concentrations of chemicals that exceed these limits.</a:t>
                      </a:r>
                      <a:endParaRPr lang="en-US" sz="1600" dirty="0">
                        <a:solidFill>
                          <a:srgbClr val="13253B"/>
                        </a:solidFill>
                        <a:effectLst/>
                        <a:latin typeface="+mn-lt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3253B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solidFill>
                          <a:srgbClr val="13253B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3253B"/>
                          </a:solidFill>
                          <a:effectLst/>
                          <a:latin typeface="+mn-lt"/>
                        </a:rPr>
                        <a:t>Workplace</a:t>
                      </a:r>
                      <a:r>
                        <a:rPr lang="en-US" sz="1600" baseline="0" dirty="0">
                          <a:solidFill>
                            <a:srgbClr val="13253B"/>
                          </a:solidFill>
                          <a:effectLst/>
                          <a:latin typeface="+mn-lt"/>
                        </a:rPr>
                        <a:t> sampling for chemical exposures</a:t>
                      </a:r>
                      <a:endParaRPr lang="en-US" sz="1600" dirty="0">
                        <a:solidFill>
                          <a:srgbClr val="13253B"/>
                        </a:solidFill>
                        <a:effectLst/>
                        <a:latin typeface="+mn-lt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3253B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solidFill>
                          <a:srgbClr val="13253B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2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780" marR="50780" marT="26801" marB="2680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48315" y="361364"/>
            <a:ext cx="43104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u="sng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Example Legal Register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34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Training, Consultation and Communication</a:t>
            </a:r>
          </a:p>
          <a:p>
            <a:r>
              <a:rPr lang="en-US" dirty="0"/>
              <a:t>Structure and Responsibility</a:t>
            </a:r>
          </a:p>
          <a:p>
            <a:r>
              <a:rPr lang="en-US" dirty="0"/>
              <a:t>Operational Control</a:t>
            </a:r>
          </a:p>
          <a:p>
            <a:r>
              <a:rPr lang="en-US" dirty="0"/>
              <a:t>Documentation and Document Control</a:t>
            </a:r>
          </a:p>
          <a:p>
            <a:r>
              <a:rPr lang="en-US" dirty="0"/>
              <a:t>Emergency Planning and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91353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76992646"/>
              </p:ext>
            </p:extLst>
          </p:nvPr>
        </p:nvGraphicFramePr>
        <p:xfrm>
          <a:off x="2133600" y="500743"/>
          <a:ext cx="7924800" cy="5138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Arrow: Down 1"/>
          <p:cNvSpPr/>
          <p:nvPr/>
        </p:nvSpPr>
        <p:spPr>
          <a:xfrm>
            <a:off x="10462437" y="585802"/>
            <a:ext cx="1116419" cy="4783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19656" y="1010093"/>
            <a:ext cx="115268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13253B"/>
                </a:solidFill>
              </a:rPr>
              <a:t>Policy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480" y="401136"/>
            <a:ext cx="3610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Document Hierarchy</a:t>
            </a:r>
          </a:p>
        </p:txBody>
      </p:sp>
    </p:spTree>
    <p:extLst>
      <p:ext uri="{BB962C8B-B14F-4D97-AF65-F5344CB8AC3E}">
        <p14:creationId xmlns:p14="http://schemas.microsoft.com/office/powerpoint/2010/main" val="56680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3951</TotalTime>
  <Words>572</Words>
  <Application>Microsoft Office PowerPoint</Application>
  <PresentationFormat>Widescreen</PresentationFormat>
  <Paragraphs>130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宋体</vt:lpstr>
      <vt:lpstr>宋体</vt:lpstr>
      <vt:lpstr>Arial</vt:lpstr>
      <vt:lpstr>Calibri</vt:lpstr>
      <vt:lpstr>Calibri Light</vt:lpstr>
      <vt:lpstr>等线</vt:lpstr>
      <vt:lpstr>Times New Roman</vt:lpstr>
      <vt:lpstr>Office Theme</vt:lpstr>
      <vt:lpstr>Chemicals and Environmental Management Systems</vt:lpstr>
      <vt:lpstr>Management Systems</vt:lpstr>
      <vt:lpstr>THE TEAM  </vt:lpstr>
      <vt:lpstr>Chemical and Environmental Management Systems  </vt:lpstr>
      <vt:lpstr>PowerPoint Presentation</vt:lpstr>
      <vt:lpstr>Plan </vt:lpstr>
      <vt:lpstr>PowerPoint Presentation</vt:lpstr>
      <vt:lpstr>Do</vt:lpstr>
      <vt:lpstr>PowerPoint Presentation</vt:lpstr>
      <vt:lpstr>Check</vt:lpstr>
      <vt:lpstr>Monitoring and Measurement Plan</vt:lpstr>
      <vt:lpstr>Internal Auditing</vt:lpstr>
      <vt:lpstr>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Chemicals Management</dc:title>
  <dc:creator>jdakin@sumerra.com</dc:creator>
  <cp:lastModifiedBy>jdakin@sumerra.com</cp:lastModifiedBy>
  <cp:revision>26</cp:revision>
  <dcterms:created xsi:type="dcterms:W3CDTF">2017-05-26T04:49:36Z</dcterms:created>
  <dcterms:modified xsi:type="dcterms:W3CDTF">2017-07-13T04:30:05Z</dcterms:modified>
</cp:coreProperties>
</file>